
<file path=[Content_Types].xml><?xml version="1.0" encoding="utf-8"?>
<Types xmlns="http://schemas.openxmlformats.org/package/2006/content-types">
  <Default Extension="png" ContentType="image/png"/>
  <Default Extension="m4a" ContentType="audio/mp4"/>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8" r:id="rId1"/>
    <p:sldMasterId id="2147483659" r:id="rId2"/>
  </p:sldMasterIdLst>
  <p:notesMasterIdLst>
    <p:notesMasterId r:id="rId16"/>
  </p:notesMasterIdLst>
  <p:sldIdLst>
    <p:sldId id="256" r:id="rId3"/>
    <p:sldId id="269" r:id="rId4"/>
    <p:sldId id="259" r:id="rId5"/>
    <p:sldId id="260" r:id="rId6"/>
    <p:sldId id="271" r:id="rId7"/>
    <p:sldId id="263" r:id="rId8"/>
    <p:sldId id="261" r:id="rId9"/>
    <p:sldId id="266" r:id="rId10"/>
    <p:sldId id="265" r:id="rId11"/>
    <p:sldId id="267" r:id="rId12"/>
    <p:sldId id="273" r:id="rId13"/>
    <p:sldId id="272" r:id="rId14"/>
    <p:sldId id="268" r:id="rId15"/>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vid Morin - NOAA Federal" initials="" lastIdx="1" clrIdx="0"/>
  <p:cmAuthor id="1" name="Jamison Smith - NOAA Federal" initial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998"/>
    <a:srgbClr val="6391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0651C3A-4460-11DB-9652-00E08161165F}"/>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441" autoAdjust="0"/>
  </p:normalViewPr>
  <p:slideViewPr>
    <p:cSldViewPr snapToGrid="0" snapToObjects="1">
      <p:cViewPr>
        <p:scale>
          <a:sx n="75" d="100"/>
          <a:sy n="75" d="100"/>
        </p:scale>
        <p:origin x="1746" y="246"/>
      </p:cViewPr>
      <p:guideLst>
        <p:guide orient="horz" pos="2160"/>
        <p:guide pos="2880"/>
      </p:guideLst>
    </p:cSldViewPr>
  </p:slideViewPr>
  <p:notesTextViewPr>
    <p:cViewPr>
      <p:scale>
        <a:sx n="3" d="2"/>
        <a:sy n="3" d="2"/>
      </p:scale>
      <p:origin x="0" y="-3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lstStyle>
            <a:lvl1pPr marL="0" marR="0" indent="0" algn="l" rtl="0">
              <a:defRPr sz="18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91425" rIns="91425" bIns="91425" anchor="b" anchorCtr="0"/>
          <a:lstStyle>
            <a:lvl1pPr marL="0" marR="0" indent="0" algn="r" rtl="0">
              <a:defRPr sz="1200" b="0" i="0" u="none" strike="noStrike" cap="none" baseline="0"/>
            </a:lvl1pPr>
            <a:lvl2pPr marL="0" marR="0" indent="0" algn="l" rtl="0">
              <a:defRPr sz="1800" b="0" i="0" u="none" strike="noStrike" cap="none" baseline="0"/>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Tree>
    <p:extLst>
      <p:ext uri="{BB962C8B-B14F-4D97-AF65-F5344CB8AC3E}">
        <p14:creationId xmlns:p14="http://schemas.microsoft.com/office/powerpoint/2010/main" val="33032452"/>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Shape 7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endParaRPr/>
          </a:p>
        </p:txBody>
      </p:sp>
      <p:sp>
        <p:nvSpPr>
          <p:cNvPr id="76" name="Shape 7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dirty="0" smtClean="0"/>
              <a:t>So</a:t>
            </a:r>
            <a:r>
              <a:rPr lang="en-US" baseline="0" dirty="0" smtClean="0"/>
              <a:t> if we decide to not change your authorization, we will give you constructive, specific feedback on what aspects of your application were lacking and how you can improve your expertise in that area.</a:t>
            </a:r>
            <a:endParaRPr dirty="0"/>
          </a:p>
        </p:txBody>
      </p:sp>
      <p:sp>
        <p:nvSpPr>
          <p:cNvPr id="179" name="Shape 17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endParaRPr dirty="0"/>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37530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endParaRPr dirty="0"/>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63704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dirty="0" smtClean="0"/>
              <a:t>Please email questions </a:t>
            </a:r>
            <a:r>
              <a:rPr lang="en-US" smtClean="0"/>
              <a:t>to Stephen.Manley@noaa.gov</a:t>
            </a:r>
            <a:endParaRPr/>
          </a:p>
        </p:txBody>
      </p:sp>
      <p:sp>
        <p:nvSpPr>
          <p:cNvPr id="189" name="Shape 1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Shape 197"/>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dirty="0" smtClean="0"/>
              <a:t>CI letters are delegating authority and outline</a:t>
            </a:r>
            <a:r>
              <a:rPr lang="en-US" baseline="0" dirty="0" smtClean="0"/>
              <a:t> activities that can be conducted without prior approval from NOAA. It often takes years to change your permit authority!</a:t>
            </a:r>
            <a:endParaRPr dirty="0"/>
          </a:p>
        </p:txBody>
      </p:sp>
      <p:sp>
        <p:nvSpPr>
          <p:cNvPr id="198" name="Shape 19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Shape 10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dirty="0" smtClean="0"/>
              <a:t>Eyes</a:t>
            </a:r>
            <a:r>
              <a:rPr lang="en-US" baseline="0" dirty="0" smtClean="0"/>
              <a:t> on the water. Emphasis is on reporting and standing by until other Network members can arrive on scene</a:t>
            </a:r>
            <a:endParaRPr dirty="0"/>
          </a:p>
        </p:txBody>
      </p:sp>
      <p:sp>
        <p:nvSpPr>
          <p:cNvPr id="103" name="Shape 1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Shape 11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dirty="0" smtClean="0"/>
              <a:t>Also eyes on the water. Emphasis is more on being able to more effectively document.</a:t>
            </a:r>
            <a:r>
              <a:rPr lang="en-US" baseline="0" dirty="0" smtClean="0"/>
              <a:t> Level 2s can be verbally authorized to conduct other activities under the supervision of a permit CI</a:t>
            </a:r>
            <a:endParaRPr dirty="0"/>
          </a:p>
        </p:txBody>
      </p:sp>
      <p:sp>
        <p:nvSpPr>
          <p:cNvPr id="112" name="Shape 11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Shape 15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dirty="0" smtClean="0"/>
              <a:t>Listed as a CI under MMHSRP permit,</a:t>
            </a:r>
            <a:r>
              <a:rPr lang="en-US" baseline="0" dirty="0" smtClean="0"/>
              <a:t> and we are delegating some authority to the leaders of responses. </a:t>
            </a:r>
            <a:endParaRPr lang="en-US" baseline="0" dirty="0" smtClean="0"/>
          </a:p>
          <a:p>
            <a:endParaRPr lang="en-US" baseline="0" dirty="0" smtClean="0"/>
          </a:p>
          <a:p>
            <a:r>
              <a:rPr lang="en-US" dirty="0" smtClean="0"/>
              <a:t>Some </a:t>
            </a:r>
            <a:r>
              <a:rPr lang="en-US" dirty="0" smtClean="0"/>
              <a:t>regions may waive specific</a:t>
            </a:r>
            <a:r>
              <a:rPr lang="en-US" baseline="0" dirty="0" smtClean="0"/>
              <a:t> activities if they are not conducted routinely (e.g. attaching satellite tags is not done routinely in some areas of the country, so we would look to see that a candidate has grappled gear, responded to anchored whales, etc. – events that are typical for that particular region)</a:t>
            </a:r>
            <a:endParaRPr dirty="0"/>
          </a:p>
        </p:txBody>
      </p:sp>
      <p:sp>
        <p:nvSpPr>
          <p:cNvPr id="152" name="Shape 15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943986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dirty="0" smtClean="0"/>
              <a:t>There is a big</a:t>
            </a:r>
            <a:r>
              <a:rPr lang="en-US" baseline="0" dirty="0" smtClean="0"/>
              <a:t> gap between 3 and 4. We are looking for many responses over a long time period so that we know you have been exposed to a variety of situations and operated under varying circumstances. However, the main difference is where the authorization comes during the response- a Level 3 can receive verbal authorization from a Regional Coordinator while a Level 4 is pre-authorized to conduct the response in full but must debrief with the Regional Coordinator when they are able. We are looking for folks that have done </a:t>
            </a:r>
            <a:r>
              <a:rPr lang="en-US" baseline="0" dirty="0" smtClean="0"/>
              <a:t>multiple </a:t>
            </a:r>
            <a:r>
              <a:rPr lang="en-US" baseline="0" dirty="0" smtClean="0"/>
              <a:t>aspects/roles in a response multiple times.</a:t>
            </a:r>
            <a:endParaRPr dirty="0"/>
          </a:p>
        </p:txBody>
      </p:sp>
      <p:sp>
        <p:nvSpPr>
          <p:cNvPr id="143" name="Shape 1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dirty="0" smtClean="0"/>
              <a:t>Right whales</a:t>
            </a:r>
            <a:r>
              <a:rPr lang="en-US" baseline="0" dirty="0" smtClean="0"/>
              <a:t> are more dangerous and therefore require more experience. Similar to 4, we are looking to see that advanced responders have served in </a:t>
            </a:r>
            <a:r>
              <a:rPr lang="en-US" baseline="0" dirty="0" smtClean="0"/>
              <a:t>multiple </a:t>
            </a:r>
            <a:r>
              <a:rPr lang="en-US" baseline="0" dirty="0" smtClean="0"/>
              <a:t>roles during different responses so that they can oversee others and ensure things are conducted in a safe manner.</a:t>
            </a:r>
            <a:endParaRPr dirty="0"/>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Shape 169"/>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endParaRPr dirty="0"/>
          </a:p>
        </p:txBody>
      </p:sp>
      <p:sp>
        <p:nvSpPr>
          <p:cNvPr id="170" name="Shape 17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Shape 16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r>
              <a:rPr lang="en-US" dirty="0" smtClean="0"/>
              <a:t>Mentor</a:t>
            </a:r>
            <a:r>
              <a:rPr lang="en-US" baseline="0" dirty="0" smtClean="0"/>
              <a:t> is ideally someone who you usually train/respond with the most (if not always).</a:t>
            </a:r>
            <a:endParaRPr dirty="0"/>
          </a:p>
        </p:txBody>
      </p:sp>
      <p:sp>
        <p:nvSpPr>
          <p:cNvPr id="161" name="Shape 1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a:solidFill>
              <a:srgbClr val="000000"/>
            </a:solidFill>
            <a:prstDash val="solid"/>
            <a:round/>
            <a:headEnd type="none" w="med" len="med"/>
            <a:tailEnd type="none" w="med" len="med"/>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 No photo">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sz="4400" b="1" i="0">
                <a:solidFill>
                  <a:schemeClr val="accent1"/>
                </a:solidFill>
                <a:latin typeface="Arial Narrow"/>
                <a:ea typeface="Arial Narrow"/>
                <a:cs typeface="Arial Narrow"/>
                <a:sym typeface="Arial Narrow"/>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4" name="Shape 14"/>
          <p:cNvSpPr txBox="1">
            <a:spLocks noGrp="1"/>
          </p:cNvSpPr>
          <p:nvPr>
            <p:ph type="body" idx="1"/>
          </p:nvPr>
        </p:nvSpPr>
        <p:spPr>
          <a:xfrm>
            <a:off x="3201988" y="2707457"/>
            <a:ext cx="5484812" cy="1224437"/>
          </a:xfrm>
          <a:prstGeom prst="rect">
            <a:avLst/>
          </a:prstGeom>
          <a:noFill/>
          <a:ln>
            <a:noFill/>
          </a:ln>
        </p:spPr>
        <p:txBody>
          <a:bodyPr lIns="91425" tIns="91425" rIns="91425" bIns="91425" anchor="t" anchorCtr="0"/>
          <a:lstStyle>
            <a:lvl1pPr marL="0" indent="0" algn="r" rtl="0">
              <a:spcBef>
                <a:spcPts val="480"/>
              </a:spcBef>
              <a:buClr>
                <a:schemeClr val="dk2"/>
              </a:buClr>
              <a:buFont typeface="Arial Narrow"/>
              <a:buNone/>
              <a:defRPr sz="2400">
                <a:solidFill>
                  <a:schemeClr val="dk2"/>
                </a:solidFill>
                <a:latin typeface="Arial Narrow"/>
                <a:ea typeface="Arial Narrow"/>
                <a:cs typeface="Arial Narrow"/>
                <a:sym typeface="Arial Narrow"/>
              </a:defRPr>
            </a:lvl1pPr>
            <a:lvl2pPr marL="742950" indent="31750" algn="l" rtl="0">
              <a:spcBef>
                <a:spcPts val="640"/>
              </a:spcBef>
              <a:buClr>
                <a:schemeClr val="dk2"/>
              </a:buClr>
              <a:buFont typeface="Arial Narrow"/>
              <a:buChar char="•"/>
              <a:defRPr sz="3200">
                <a:solidFill>
                  <a:schemeClr val="dk2"/>
                </a:solidFill>
                <a:latin typeface="Arial Narrow"/>
                <a:ea typeface="Arial Narrow"/>
                <a:cs typeface="Arial Narrow"/>
                <a:sym typeface="Arial Narrow"/>
              </a:defRPr>
            </a:lvl2pPr>
            <a:lvl3pPr marL="11430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3pPr>
            <a:lvl4pPr marL="16002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4pPr>
            <a:lvl5pPr marL="20574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5pPr>
            <a:lvl6pPr marL="25146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6pPr>
            <a:lvl7pPr marL="29718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7pPr>
            <a:lvl8pPr marL="34290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8pPr>
            <a:lvl9pPr marL="38862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9pPr>
          </a:lstStyle>
          <a:p>
            <a:endParaRPr/>
          </a:p>
        </p:txBody>
      </p:sp>
      <p:sp>
        <p:nvSpPr>
          <p:cNvPr id="15" name="Shape 15"/>
          <p:cNvSpPr txBox="1">
            <a:spLocks noGrp="1"/>
          </p:cNvSpPr>
          <p:nvPr>
            <p:ph type="body" idx="2"/>
          </p:nvPr>
        </p:nvSpPr>
        <p:spPr>
          <a:xfrm>
            <a:off x="463550" y="3118590"/>
            <a:ext cx="1293811" cy="752473"/>
          </a:xfrm>
          <a:prstGeom prst="rect">
            <a:avLst/>
          </a:prstGeom>
          <a:noFill/>
          <a:ln>
            <a:noFill/>
          </a:ln>
        </p:spPr>
        <p:txBody>
          <a:bodyPr lIns="91425" tIns="91425" rIns="91425" bIns="91425" anchor="t" anchorCtr="0"/>
          <a:lstStyle>
            <a:lvl1pPr algn="l" rtl="0">
              <a:defRPr sz="1800" b="1">
                <a:solidFill>
                  <a:schemeClr val="accent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6" name="Shape 16"/>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defRPr sz="18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Title - Turtle">
    <p:bg>
      <p:bgPr>
        <a:blipFill>
          <a:blip r:embed="rId2"/>
          <a:stretch>
            <a:fillRect/>
          </a:stretch>
        </a:blipFill>
        <a:effectLst/>
      </p:bgPr>
    </p:bg>
    <p:spTree>
      <p:nvGrpSpPr>
        <p:cNvPr id="1" name="Shape 65"/>
        <p:cNvGrpSpPr/>
        <p:nvPr/>
      </p:nvGrpSpPr>
      <p:grpSpPr>
        <a:xfrm>
          <a:off x="0" y="0"/>
          <a:ext cx="0" cy="0"/>
          <a:chOff x="0" y="0"/>
          <a:chExt cx="0" cy="0"/>
        </a:xfrm>
      </p:grpSpPr>
      <p:sp>
        <p:nvSpPr>
          <p:cNvPr id="66" name="Shape 66"/>
          <p:cNvSpPr txBox="1">
            <a:spLocks noGrp="1"/>
          </p:cNvSpPr>
          <p:nvPr>
            <p:ph type="title"/>
          </p:nvPr>
        </p:nvSpPr>
        <p:spPr>
          <a:xfrm>
            <a:off x="457200" y="457200"/>
            <a:ext cx="8229600" cy="676013"/>
          </a:xfrm>
          <a:prstGeom prst="rect">
            <a:avLst/>
          </a:prstGeom>
          <a:noFill/>
          <a:ln>
            <a:noFill/>
          </a:ln>
        </p:spPr>
        <p:txBody>
          <a:bodyPr lIns="91425" tIns="91425" rIns="91425" bIns="91425" anchor="t" anchorCtr="0"/>
          <a:lstStyle>
            <a:lvl1pPr algn="l" rtl="0">
              <a:spcBef>
                <a:spcPts val="0"/>
              </a:spcBef>
              <a:buClr>
                <a:schemeClr val="accent1"/>
              </a:buClr>
              <a:buFont typeface="Arial Narrow"/>
              <a:buNone/>
              <a:defRPr sz="3600" b="1" i="0">
                <a:solidFill>
                  <a:schemeClr val="accent1"/>
                </a:solidFill>
                <a:latin typeface="Arial Narrow"/>
                <a:ea typeface="Arial Narrow"/>
                <a:cs typeface="Arial Narrow"/>
                <a:sym typeface="Arial Narrow"/>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7" name="Shape 67"/>
          <p:cNvSpPr txBox="1">
            <a:spLocks noGrp="1"/>
          </p:cNvSpPr>
          <p:nvPr>
            <p:ph type="body" idx="1"/>
          </p:nvPr>
        </p:nvSpPr>
        <p:spPr>
          <a:xfrm>
            <a:off x="3201988" y="2707457"/>
            <a:ext cx="5484812" cy="1224437"/>
          </a:xfrm>
          <a:prstGeom prst="rect">
            <a:avLst/>
          </a:prstGeom>
          <a:noFill/>
          <a:ln>
            <a:noFill/>
          </a:ln>
        </p:spPr>
        <p:txBody>
          <a:bodyPr lIns="91425" tIns="91425" rIns="91425" bIns="91425" anchor="t" anchorCtr="0"/>
          <a:lstStyle>
            <a:lvl1pPr marL="342900" indent="-25400" algn="l" rtl="0">
              <a:spcBef>
                <a:spcPts val="640"/>
              </a:spcBef>
              <a:buClr>
                <a:schemeClr val="dk2"/>
              </a:buClr>
              <a:buFont typeface="Arial Narrow"/>
              <a:buChar char="•"/>
              <a:defRPr sz="3200">
                <a:solidFill>
                  <a:schemeClr val="dk2"/>
                </a:solidFill>
                <a:latin typeface="Arial Narrow"/>
                <a:ea typeface="Arial Narrow"/>
                <a:cs typeface="Arial Narrow"/>
                <a:sym typeface="Arial Narrow"/>
              </a:defRPr>
            </a:lvl1pPr>
            <a:lvl2pPr marL="742950" indent="31750" algn="l" rtl="0">
              <a:spcBef>
                <a:spcPts val="640"/>
              </a:spcBef>
              <a:buClr>
                <a:schemeClr val="dk2"/>
              </a:buClr>
              <a:buFont typeface="Arial Narrow"/>
              <a:buChar char="•"/>
              <a:defRPr sz="3200">
                <a:solidFill>
                  <a:schemeClr val="dk2"/>
                </a:solidFill>
                <a:latin typeface="Arial Narrow"/>
                <a:ea typeface="Arial Narrow"/>
                <a:cs typeface="Arial Narrow"/>
                <a:sym typeface="Arial Narrow"/>
              </a:defRPr>
            </a:lvl2pPr>
            <a:lvl3pPr marL="11430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3pPr>
            <a:lvl4pPr marL="16002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4pPr>
            <a:lvl5pPr marL="20574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5pPr>
            <a:lvl6pPr marL="25146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6pPr>
            <a:lvl7pPr marL="29718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7pPr>
            <a:lvl8pPr marL="34290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8pPr>
            <a:lvl9pPr marL="38862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9pPr>
          </a:lstStyle>
          <a:p>
            <a:endParaRPr/>
          </a:p>
        </p:txBody>
      </p:sp>
      <p:sp>
        <p:nvSpPr>
          <p:cNvPr id="68" name="Shape 68"/>
          <p:cNvSpPr txBox="1">
            <a:spLocks noGrp="1"/>
          </p:cNvSpPr>
          <p:nvPr>
            <p:ph type="body" idx="2"/>
          </p:nvPr>
        </p:nvSpPr>
        <p:spPr>
          <a:xfrm>
            <a:off x="463550" y="3118590"/>
            <a:ext cx="1293811" cy="752473"/>
          </a:xfrm>
          <a:prstGeom prst="rect">
            <a:avLst/>
          </a:prstGeom>
          <a:noFill/>
          <a:ln>
            <a:noFill/>
          </a:ln>
        </p:spPr>
        <p:txBody>
          <a:bodyPr lIns="91425" tIns="91425" rIns="91425" bIns="91425" anchor="t" anchorCtr="0"/>
          <a:lstStyle>
            <a:lvl1pPr algn="l" rtl="0">
              <a:defRPr sz="1800" b="1">
                <a:solidFill>
                  <a:schemeClr val="accent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9" name="Shape 69"/>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defRPr sz="18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 Boats">
    <p:bg>
      <p:bgPr>
        <a:blipFill>
          <a:blip r:embed="rId2"/>
          <a:stretch>
            <a:fillRect/>
          </a:stretch>
        </a:blipFill>
        <a:effectLst/>
      </p:bgPr>
    </p:bg>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sz="4400" b="1" i="0">
                <a:solidFill>
                  <a:schemeClr val="accent1"/>
                </a:solidFill>
                <a:latin typeface="Arial Narrow"/>
                <a:ea typeface="Arial Narrow"/>
                <a:cs typeface="Arial Narrow"/>
                <a:sym typeface="Arial Narrow"/>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19" name="Shape 19"/>
          <p:cNvSpPr txBox="1">
            <a:spLocks noGrp="1"/>
          </p:cNvSpPr>
          <p:nvPr>
            <p:ph type="body" idx="1"/>
          </p:nvPr>
        </p:nvSpPr>
        <p:spPr>
          <a:xfrm>
            <a:off x="3201988" y="2707457"/>
            <a:ext cx="5484812" cy="1224437"/>
          </a:xfrm>
          <a:prstGeom prst="rect">
            <a:avLst/>
          </a:prstGeom>
          <a:noFill/>
          <a:ln>
            <a:noFill/>
          </a:ln>
        </p:spPr>
        <p:txBody>
          <a:bodyPr lIns="91425" tIns="91425" rIns="91425" bIns="91425" anchor="t" anchorCtr="0"/>
          <a:lstStyle>
            <a:lvl1pPr marL="0" indent="0" algn="r" rtl="0">
              <a:spcBef>
                <a:spcPts val="480"/>
              </a:spcBef>
              <a:buClr>
                <a:schemeClr val="dk2"/>
              </a:buClr>
              <a:buFont typeface="Arial Narrow"/>
              <a:buNone/>
              <a:defRPr sz="2400">
                <a:solidFill>
                  <a:schemeClr val="dk2"/>
                </a:solidFill>
                <a:latin typeface="Arial Narrow"/>
                <a:ea typeface="Arial Narrow"/>
                <a:cs typeface="Arial Narrow"/>
                <a:sym typeface="Arial Narrow"/>
              </a:defRPr>
            </a:lvl1pPr>
            <a:lvl2pPr marL="742950" indent="31750" algn="l" rtl="0">
              <a:spcBef>
                <a:spcPts val="640"/>
              </a:spcBef>
              <a:buClr>
                <a:schemeClr val="dk2"/>
              </a:buClr>
              <a:buFont typeface="Arial Narrow"/>
              <a:buChar char="•"/>
              <a:defRPr sz="3200">
                <a:solidFill>
                  <a:schemeClr val="dk2"/>
                </a:solidFill>
                <a:latin typeface="Arial Narrow"/>
                <a:ea typeface="Arial Narrow"/>
                <a:cs typeface="Arial Narrow"/>
                <a:sym typeface="Arial Narrow"/>
              </a:defRPr>
            </a:lvl2pPr>
            <a:lvl3pPr marL="11430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3pPr>
            <a:lvl4pPr marL="16002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4pPr>
            <a:lvl5pPr marL="20574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5pPr>
            <a:lvl6pPr marL="25146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6pPr>
            <a:lvl7pPr marL="29718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7pPr>
            <a:lvl8pPr marL="34290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8pPr>
            <a:lvl9pPr marL="38862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9pPr>
          </a:lstStyle>
          <a:p>
            <a:endParaRPr/>
          </a:p>
        </p:txBody>
      </p:sp>
      <p:sp>
        <p:nvSpPr>
          <p:cNvPr id="20" name="Shape 20"/>
          <p:cNvSpPr txBox="1">
            <a:spLocks noGrp="1"/>
          </p:cNvSpPr>
          <p:nvPr>
            <p:ph type="body" idx="2"/>
          </p:nvPr>
        </p:nvSpPr>
        <p:spPr>
          <a:xfrm>
            <a:off x="463550" y="3118590"/>
            <a:ext cx="1293811" cy="752473"/>
          </a:xfrm>
          <a:prstGeom prst="rect">
            <a:avLst/>
          </a:prstGeom>
          <a:noFill/>
          <a:ln>
            <a:noFill/>
          </a:ln>
        </p:spPr>
        <p:txBody>
          <a:bodyPr lIns="91425" tIns="91425" rIns="91425" bIns="91425" anchor="t" anchorCtr="0"/>
          <a:lstStyle>
            <a:lvl1pPr algn="l" rtl="0">
              <a:defRPr sz="1800" b="1">
                <a:solidFill>
                  <a:schemeClr val="accent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1" name="Shape 21"/>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defRPr sz="18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Title - Turtle">
    <p:bg>
      <p:bgPr>
        <a:blipFill>
          <a:blip r:embed="rId2"/>
          <a:stretch>
            <a:fillRect/>
          </a:stretch>
        </a:blipFill>
        <a:effectLst/>
      </p:bgPr>
    </p:bg>
    <p:spTree>
      <p:nvGrpSpPr>
        <p:cNvPr id="1" name="Shape 22"/>
        <p:cNvGrpSpPr/>
        <p:nvPr/>
      </p:nvGrpSpPr>
      <p:grpSpPr>
        <a:xfrm>
          <a:off x="0" y="0"/>
          <a:ext cx="0" cy="0"/>
          <a:chOff x="0" y="0"/>
          <a:chExt cx="0" cy="0"/>
        </a:xfrm>
      </p:grpSpPr>
      <p:sp>
        <p:nvSpPr>
          <p:cNvPr id="23" name="Shape 23"/>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sz="4400" b="1" i="0">
                <a:solidFill>
                  <a:schemeClr val="accent1"/>
                </a:solidFill>
                <a:latin typeface="Arial Narrow"/>
                <a:ea typeface="Arial Narrow"/>
                <a:cs typeface="Arial Narrow"/>
                <a:sym typeface="Arial Narrow"/>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4" name="Shape 24"/>
          <p:cNvSpPr txBox="1">
            <a:spLocks noGrp="1"/>
          </p:cNvSpPr>
          <p:nvPr>
            <p:ph type="body" idx="1"/>
          </p:nvPr>
        </p:nvSpPr>
        <p:spPr>
          <a:xfrm>
            <a:off x="3201988" y="2707457"/>
            <a:ext cx="5484812" cy="1224437"/>
          </a:xfrm>
          <a:prstGeom prst="rect">
            <a:avLst/>
          </a:prstGeom>
          <a:noFill/>
          <a:ln>
            <a:noFill/>
          </a:ln>
        </p:spPr>
        <p:txBody>
          <a:bodyPr lIns="91425" tIns="91425" rIns="91425" bIns="91425" anchor="t" anchorCtr="0"/>
          <a:lstStyle>
            <a:lvl1pPr marL="0" indent="0" algn="r" rtl="0">
              <a:spcBef>
                <a:spcPts val="480"/>
              </a:spcBef>
              <a:buClr>
                <a:schemeClr val="dk2"/>
              </a:buClr>
              <a:buFont typeface="Arial Narrow"/>
              <a:buNone/>
              <a:defRPr sz="2400">
                <a:solidFill>
                  <a:schemeClr val="dk2"/>
                </a:solidFill>
                <a:latin typeface="Arial Narrow"/>
                <a:ea typeface="Arial Narrow"/>
                <a:cs typeface="Arial Narrow"/>
                <a:sym typeface="Arial Narrow"/>
              </a:defRPr>
            </a:lvl1pPr>
            <a:lvl2pPr marL="742950" indent="31750" algn="l" rtl="0">
              <a:spcBef>
                <a:spcPts val="640"/>
              </a:spcBef>
              <a:buClr>
                <a:schemeClr val="dk2"/>
              </a:buClr>
              <a:buFont typeface="Arial Narrow"/>
              <a:buChar char="•"/>
              <a:defRPr sz="3200">
                <a:solidFill>
                  <a:schemeClr val="dk2"/>
                </a:solidFill>
                <a:latin typeface="Arial Narrow"/>
                <a:ea typeface="Arial Narrow"/>
                <a:cs typeface="Arial Narrow"/>
                <a:sym typeface="Arial Narrow"/>
              </a:defRPr>
            </a:lvl2pPr>
            <a:lvl3pPr marL="11430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3pPr>
            <a:lvl4pPr marL="16002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4pPr>
            <a:lvl5pPr marL="20574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5pPr>
            <a:lvl6pPr marL="25146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6pPr>
            <a:lvl7pPr marL="29718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7pPr>
            <a:lvl8pPr marL="34290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8pPr>
            <a:lvl9pPr marL="38862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9pPr>
          </a:lstStyle>
          <a:p>
            <a:endParaRPr/>
          </a:p>
        </p:txBody>
      </p:sp>
      <p:sp>
        <p:nvSpPr>
          <p:cNvPr id="25" name="Shape 25"/>
          <p:cNvSpPr txBox="1">
            <a:spLocks noGrp="1"/>
          </p:cNvSpPr>
          <p:nvPr>
            <p:ph type="body" idx="2"/>
          </p:nvPr>
        </p:nvSpPr>
        <p:spPr>
          <a:xfrm>
            <a:off x="463550" y="3118590"/>
            <a:ext cx="1293811" cy="752473"/>
          </a:xfrm>
          <a:prstGeom prst="rect">
            <a:avLst/>
          </a:prstGeom>
          <a:noFill/>
          <a:ln>
            <a:noFill/>
          </a:ln>
        </p:spPr>
        <p:txBody>
          <a:bodyPr lIns="91425" tIns="91425" rIns="91425" bIns="91425" anchor="t" anchorCtr="0"/>
          <a:lstStyle>
            <a:lvl1pPr algn="l" rtl="0">
              <a:defRPr sz="1800" b="1">
                <a:solidFill>
                  <a:schemeClr val="accent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6" name="Shape 26"/>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defRPr sz="18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 Seafood">
    <p:bg>
      <p:bgPr>
        <a:blipFill>
          <a:blip r:embed="rId2"/>
          <a:stretch>
            <a:fillRect/>
          </a:stretch>
        </a:blipFill>
        <a:effectLst/>
      </p:bgPr>
    </p:bg>
    <p:spTree>
      <p:nvGrpSpPr>
        <p:cNvPr id="1" name="Shape 27"/>
        <p:cNvGrpSpPr/>
        <p:nvPr/>
      </p:nvGrpSpPr>
      <p:grpSpPr>
        <a:xfrm>
          <a:off x="0" y="0"/>
          <a:ext cx="0" cy="0"/>
          <a:chOff x="0" y="0"/>
          <a:chExt cx="0" cy="0"/>
        </a:xfrm>
      </p:grpSpPr>
      <p:sp>
        <p:nvSpPr>
          <p:cNvPr id="28" name="Shape 28"/>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sz="4400" b="1" i="0">
                <a:solidFill>
                  <a:schemeClr val="accent1"/>
                </a:solidFill>
                <a:latin typeface="Arial Narrow"/>
                <a:ea typeface="Arial Narrow"/>
                <a:cs typeface="Arial Narrow"/>
                <a:sym typeface="Arial Narrow"/>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29" name="Shape 29"/>
          <p:cNvSpPr txBox="1">
            <a:spLocks noGrp="1"/>
          </p:cNvSpPr>
          <p:nvPr>
            <p:ph type="body" idx="1"/>
          </p:nvPr>
        </p:nvSpPr>
        <p:spPr>
          <a:xfrm>
            <a:off x="3201988" y="2707457"/>
            <a:ext cx="5484812" cy="1224437"/>
          </a:xfrm>
          <a:prstGeom prst="rect">
            <a:avLst/>
          </a:prstGeom>
          <a:noFill/>
          <a:ln>
            <a:noFill/>
          </a:ln>
        </p:spPr>
        <p:txBody>
          <a:bodyPr lIns="91425" tIns="91425" rIns="91425" bIns="91425" anchor="t" anchorCtr="0"/>
          <a:lstStyle>
            <a:lvl1pPr marL="0" indent="0" algn="r" rtl="0">
              <a:spcBef>
                <a:spcPts val="480"/>
              </a:spcBef>
              <a:buClr>
                <a:schemeClr val="dk2"/>
              </a:buClr>
              <a:buFont typeface="Arial Narrow"/>
              <a:buNone/>
              <a:defRPr sz="2400">
                <a:solidFill>
                  <a:schemeClr val="dk2"/>
                </a:solidFill>
                <a:latin typeface="Arial Narrow"/>
                <a:ea typeface="Arial Narrow"/>
                <a:cs typeface="Arial Narrow"/>
                <a:sym typeface="Arial Narrow"/>
              </a:defRPr>
            </a:lvl1pPr>
            <a:lvl2pPr marL="742950" indent="31750" algn="l" rtl="0">
              <a:spcBef>
                <a:spcPts val="640"/>
              </a:spcBef>
              <a:buClr>
                <a:schemeClr val="dk2"/>
              </a:buClr>
              <a:buFont typeface="Arial Narrow"/>
              <a:buChar char="•"/>
              <a:defRPr sz="3200">
                <a:solidFill>
                  <a:schemeClr val="dk2"/>
                </a:solidFill>
                <a:latin typeface="Arial Narrow"/>
                <a:ea typeface="Arial Narrow"/>
                <a:cs typeface="Arial Narrow"/>
                <a:sym typeface="Arial Narrow"/>
              </a:defRPr>
            </a:lvl2pPr>
            <a:lvl3pPr marL="11430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3pPr>
            <a:lvl4pPr marL="16002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4pPr>
            <a:lvl5pPr marL="20574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5pPr>
            <a:lvl6pPr marL="25146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6pPr>
            <a:lvl7pPr marL="29718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7pPr>
            <a:lvl8pPr marL="34290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8pPr>
            <a:lvl9pPr marL="38862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9pPr>
          </a:lstStyle>
          <a:p>
            <a:endParaRPr/>
          </a:p>
        </p:txBody>
      </p:sp>
      <p:sp>
        <p:nvSpPr>
          <p:cNvPr id="30" name="Shape 30"/>
          <p:cNvSpPr txBox="1">
            <a:spLocks noGrp="1"/>
          </p:cNvSpPr>
          <p:nvPr>
            <p:ph type="body" idx="2"/>
          </p:nvPr>
        </p:nvSpPr>
        <p:spPr>
          <a:xfrm>
            <a:off x="463550" y="3118590"/>
            <a:ext cx="1293811" cy="752473"/>
          </a:xfrm>
          <a:prstGeom prst="rect">
            <a:avLst/>
          </a:prstGeom>
          <a:noFill/>
          <a:ln>
            <a:noFill/>
          </a:ln>
        </p:spPr>
        <p:txBody>
          <a:bodyPr lIns="91425" tIns="91425" rIns="91425" bIns="91425" anchor="t" anchorCtr="0"/>
          <a:lstStyle>
            <a:lvl1pPr algn="l" rtl="0">
              <a:defRPr sz="1800" b="1">
                <a:solidFill>
                  <a:schemeClr val="accent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1" name="Shape 31"/>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defRPr sz="18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 Fish">
    <p:bg>
      <p:bgPr>
        <a:blipFill>
          <a:blip r:embed="rId2"/>
          <a:stretch>
            <a:fillRect/>
          </a:stretch>
        </a:blipFill>
        <a:effectLst/>
      </p:bgPr>
    </p:bg>
    <p:spTree>
      <p:nvGrpSpPr>
        <p:cNvPr id="1" name="Shape 32"/>
        <p:cNvGrpSpPr/>
        <p:nvPr/>
      </p:nvGrpSpPr>
      <p:grpSpPr>
        <a:xfrm>
          <a:off x="0" y="0"/>
          <a:ext cx="0" cy="0"/>
          <a:chOff x="0" y="0"/>
          <a:chExt cx="0" cy="0"/>
        </a:xfrm>
      </p:grpSpPr>
      <p:sp>
        <p:nvSpPr>
          <p:cNvPr id="33" name="Shape 33"/>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sz="4400" b="1" i="0">
                <a:solidFill>
                  <a:schemeClr val="accent1"/>
                </a:solidFill>
                <a:latin typeface="Arial Narrow"/>
                <a:ea typeface="Arial Narrow"/>
                <a:cs typeface="Arial Narrow"/>
                <a:sym typeface="Arial Narrow"/>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4" name="Shape 34"/>
          <p:cNvSpPr txBox="1">
            <a:spLocks noGrp="1"/>
          </p:cNvSpPr>
          <p:nvPr>
            <p:ph type="body" idx="1"/>
          </p:nvPr>
        </p:nvSpPr>
        <p:spPr>
          <a:xfrm>
            <a:off x="3201988" y="2707457"/>
            <a:ext cx="5484812" cy="1224437"/>
          </a:xfrm>
          <a:prstGeom prst="rect">
            <a:avLst/>
          </a:prstGeom>
          <a:noFill/>
          <a:ln>
            <a:noFill/>
          </a:ln>
        </p:spPr>
        <p:txBody>
          <a:bodyPr lIns="91425" tIns="91425" rIns="91425" bIns="91425" anchor="t" anchorCtr="0"/>
          <a:lstStyle>
            <a:lvl1pPr marL="0" indent="0" algn="r" rtl="0">
              <a:spcBef>
                <a:spcPts val="480"/>
              </a:spcBef>
              <a:buClr>
                <a:schemeClr val="dk2"/>
              </a:buClr>
              <a:buFont typeface="Arial Narrow"/>
              <a:buNone/>
              <a:defRPr sz="2400">
                <a:solidFill>
                  <a:schemeClr val="dk2"/>
                </a:solidFill>
                <a:latin typeface="Arial Narrow"/>
                <a:ea typeface="Arial Narrow"/>
                <a:cs typeface="Arial Narrow"/>
                <a:sym typeface="Arial Narrow"/>
              </a:defRPr>
            </a:lvl1pPr>
            <a:lvl2pPr marL="742950" indent="31750" algn="l" rtl="0">
              <a:spcBef>
                <a:spcPts val="640"/>
              </a:spcBef>
              <a:buClr>
                <a:schemeClr val="dk2"/>
              </a:buClr>
              <a:buFont typeface="Arial Narrow"/>
              <a:buChar char="•"/>
              <a:defRPr sz="3200">
                <a:solidFill>
                  <a:schemeClr val="dk2"/>
                </a:solidFill>
                <a:latin typeface="Arial Narrow"/>
                <a:ea typeface="Arial Narrow"/>
                <a:cs typeface="Arial Narrow"/>
                <a:sym typeface="Arial Narrow"/>
              </a:defRPr>
            </a:lvl2pPr>
            <a:lvl3pPr marL="11430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3pPr>
            <a:lvl4pPr marL="16002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4pPr>
            <a:lvl5pPr marL="20574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5pPr>
            <a:lvl6pPr marL="25146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6pPr>
            <a:lvl7pPr marL="29718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7pPr>
            <a:lvl8pPr marL="34290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8pPr>
            <a:lvl9pPr marL="38862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9pPr>
          </a:lstStyle>
          <a:p>
            <a:endParaRPr/>
          </a:p>
        </p:txBody>
      </p:sp>
      <p:sp>
        <p:nvSpPr>
          <p:cNvPr id="35" name="Shape 35"/>
          <p:cNvSpPr txBox="1">
            <a:spLocks noGrp="1"/>
          </p:cNvSpPr>
          <p:nvPr>
            <p:ph type="body" idx="2"/>
          </p:nvPr>
        </p:nvSpPr>
        <p:spPr>
          <a:xfrm>
            <a:off x="463550" y="3118590"/>
            <a:ext cx="1293811" cy="752473"/>
          </a:xfrm>
          <a:prstGeom prst="rect">
            <a:avLst/>
          </a:prstGeom>
          <a:noFill/>
          <a:ln>
            <a:noFill/>
          </a:ln>
        </p:spPr>
        <p:txBody>
          <a:bodyPr lIns="91425" tIns="91425" rIns="91425" bIns="91425" anchor="t" anchorCtr="0"/>
          <a:lstStyle>
            <a:lvl1pPr algn="l" rtl="0">
              <a:defRPr sz="1800" b="1">
                <a:solidFill>
                  <a:schemeClr val="accent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6" name="Shape 36"/>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defRPr sz="18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Dark">
    <p:bg>
      <p:bgPr>
        <a:blipFill>
          <a:blip r:embed="rId2"/>
          <a:stretch>
            <a:fillRect/>
          </a:stretch>
        </a:blipFill>
        <a:effectLst/>
      </p:bgPr>
    </p:bg>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rtl="0">
              <a:defRPr>
                <a:solidFill>
                  <a:srgbClr val="FFFFFF"/>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39" name="Shape 39"/>
          <p:cNvSpPr txBox="1">
            <a:spLocks noGrp="1"/>
          </p:cNvSpPr>
          <p:nvPr>
            <p:ph type="body" idx="1"/>
          </p:nvPr>
        </p:nvSpPr>
        <p:spPr>
          <a:xfrm>
            <a:off x="3201988" y="2707457"/>
            <a:ext cx="5484812" cy="1224437"/>
          </a:xfrm>
          <a:prstGeom prst="rect">
            <a:avLst/>
          </a:prstGeom>
          <a:noFill/>
          <a:ln>
            <a:noFill/>
          </a:ln>
        </p:spPr>
        <p:txBody>
          <a:bodyPr lIns="91425" tIns="91425" rIns="91425" bIns="91425" anchor="t" anchorCtr="0"/>
          <a:lstStyle>
            <a:lvl1pPr rtl="0">
              <a:defRPr>
                <a:solidFill>
                  <a:srgbClr val="FFFFFF"/>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0" name="Shape 40"/>
          <p:cNvSpPr txBox="1">
            <a:spLocks noGrp="1"/>
          </p:cNvSpPr>
          <p:nvPr>
            <p:ph type="body" idx="2"/>
          </p:nvPr>
        </p:nvSpPr>
        <p:spPr>
          <a:xfrm>
            <a:off x="463550" y="3118590"/>
            <a:ext cx="1293811" cy="752473"/>
          </a:xfrm>
          <a:prstGeom prst="rect">
            <a:avLst/>
          </a:prstGeom>
          <a:noFill/>
          <a:ln>
            <a:noFill/>
          </a:ln>
        </p:spPr>
        <p:txBody>
          <a:bodyPr lIns="91425" tIns="91425" rIns="91425" bIns="91425" anchor="t" anchorCtr="0"/>
          <a:lstStyle>
            <a:lvl1pPr algn="l" rtl="0">
              <a:defRPr sz="1800" b="1">
                <a:solidFill>
                  <a:schemeClr val="lt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1" name="Shape 41"/>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defRPr sz="1800">
                <a:solidFill>
                  <a:srgbClr val="FFFFFF"/>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2" name="Shape 42"/>
          <p:cNvSpPr/>
          <p:nvPr/>
        </p:nvSpPr>
        <p:spPr>
          <a:xfrm>
            <a:off x="-9190" y="4417160"/>
            <a:ext cx="9170671" cy="2457784"/>
          </a:xfrm>
          <a:custGeom>
            <a:avLst/>
            <a:gdLst/>
            <a:ahLst/>
            <a:cxnLst/>
            <a:rect l="0" t="0" r="0" b="0"/>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accent1"/>
          </a:solidFill>
          <a:ln>
            <a:noFill/>
          </a:ln>
        </p:spPr>
        <p:txBody>
          <a:bodyPr lIns="91425" tIns="45700" rIns="91425" bIns="45700" anchor="ctr" anchorCtr="0">
            <a:noAutofit/>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sz="4400" b="1" i="0">
                <a:solidFill>
                  <a:schemeClr val="accent1"/>
                </a:solidFill>
                <a:latin typeface="Arial Narrow"/>
                <a:ea typeface="Arial Narrow"/>
                <a:cs typeface="Arial Narrow"/>
                <a:sym typeface="Arial Narrow"/>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45" name="Shape 45"/>
          <p:cNvSpPr txBox="1">
            <a:spLocks noGrp="1"/>
          </p:cNvSpPr>
          <p:nvPr>
            <p:ph type="body" idx="1"/>
          </p:nvPr>
        </p:nvSpPr>
        <p:spPr>
          <a:xfrm>
            <a:off x="3201682" y="2631401"/>
            <a:ext cx="5485117" cy="1277675"/>
          </a:xfrm>
          <a:prstGeom prst="rect">
            <a:avLst/>
          </a:prstGeom>
          <a:noFill/>
          <a:ln>
            <a:noFill/>
          </a:ln>
        </p:spPr>
        <p:txBody>
          <a:bodyPr lIns="91425" tIns="91425" rIns="91425" bIns="91425" anchor="t" anchorCtr="0"/>
          <a:lstStyle>
            <a:lvl1pPr marL="0" indent="0" algn="r" rtl="0">
              <a:spcBef>
                <a:spcPts val="480"/>
              </a:spcBef>
              <a:buClr>
                <a:schemeClr val="dk2"/>
              </a:buClr>
              <a:buFont typeface="Arial Narrow"/>
              <a:buNone/>
              <a:defRPr sz="2400">
                <a:solidFill>
                  <a:schemeClr val="dk2"/>
                </a:solidFill>
                <a:latin typeface="Arial Narrow"/>
                <a:ea typeface="Arial Narrow"/>
                <a:cs typeface="Arial Narrow"/>
                <a:sym typeface="Arial Narrow"/>
              </a:defRPr>
            </a:lvl1pPr>
            <a:lvl2pPr marL="742950" indent="31750" algn="l" rtl="0">
              <a:spcBef>
                <a:spcPts val="640"/>
              </a:spcBef>
              <a:buClr>
                <a:schemeClr val="dk2"/>
              </a:buClr>
              <a:buFont typeface="Arial Narrow"/>
              <a:buChar char="•"/>
              <a:defRPr sz="3200">
                <a:solidFill>
                  <a:schemeClr val="dk2"/>
                </a:solidFill>
                <a:latin typeface="Arial Narrow"/>
                <a:ea typeface="Arial Narrow"/>
                <a:cs typeface="Arial Narrow"/>
                <a:sym typeface="Arial Narrow"/>
              </a:defRPr>
            </a:lvl2pPr>
            <a:lvl3pPr marL="11430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3pPr>
            <a:lvl4pPr marL="16002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4pPr>
            <a:lvl5pPr marL="20574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5pPr>
            <a:lvl6pPr marL="25146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6pPr>
            <a:lvl7pPr marL="29718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7pPr>
            <a:lvl8pPr marL="34290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8pPr>
            <a:lvl9pPr marL="38862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9pPr>
          </a:lstStyle>
          <a:p>
            <a:endParaRPr/>
          </a:p>
        </p:txBody>
      </p:sp>
      <p:sp>
        <p:nvSpPr>
          <p:cNvPr id="46" name="Shape 46"/>
          <p:cNvSpPr txBox="1">
            <a:spLocks noGrp="1"/>
          </p:cNvSpPr>
          <p:nvPr>
            <p:ph type="dt" idx="10"/>
          </p:nvPr>
        </p:nvSpPr>
        <p:spPr>
          <a:xfrm>
            <a:off x="457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1pPr>
            <a:lvl2pPr marL="4572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2pPr>
            <a:lvl3pPr marL="9144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3pPr>
            <a:lvl4pPr marL="13716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4pPr>
            <a:lvl5pPr marL="18288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5pPr>
            <a:lvl6pPr marL="22860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6pPr>
            <a:lvl7pPr marL="27432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7pPr>
            <a:lvl8pPr marL="32004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8pPr>
            <a:lvl9pPr marL="36576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9pPr>
          </a:lstStyle>
          <a:p>
            <a:endParaRPr/>
          </a:p>
        </p:txBody>
      </p:sp>
      <p:sp>
        <p:nvSpPr>
          <p:cNvPr id="47" name="Shape 47"/>
          <p:cNvSpPr txBox="1">
            <a:spLocks noGrp="1"/>
          </p:cNvSpPr>
          <p:nvPr>
            <p:ph type="ftr" idx="11"/>
          </p:nvPr>
        </p:nvSpPr>
        <p:spPr>
          <a:xfrm>
            <a:off x="3124200" y="6356350"/>
            <a:ext cx="2895600"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1pPr>
            <a:lvl2pPr marL="4572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2pPr>
            <a:lvl3pPr marL="9144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3pPr>
            <a:lvl4pPr marL="13716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4pPr>
            <a:lvl5pPr marL="18288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5pPr>
            <a:lvl6pPr marL="22860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6pPr>
            <a:lvl7pPr marL="27432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7pPr>
            <a:lvl8pPr marL="32004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8pPr>
            <a:lvl9pPr marL="36576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9pPr>
          </a:lstStyle>
          <a:p>
            <a:endParaRPr/>
          </a:p>
        </p:txBody>
      </p:sp>
      <p:sp>
        <p:nvSpPr>
          <p:cNvPr id="48" name="Shape 48"/>
          <p:cNvSpPr txBox="1">
            <a:spLocks noGrp="1"/>
          </p:cNvSpPr>
          <p:nvPr>
            <p:ph type="sldNum" idx="12"/>
          </p:nvPr>
        </p:nvSpPr>
        <p:spPr>
          <a:xfrm>
            <a:off x="6553200" y="6356350"/>
            <a:ext cx="2133598" cy="365125"/>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1pPr>
            <a:lvl2pPr marL="4572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2pPr>
            <a:lvl3pPr marL="9144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3pPr>
            <a:lvl4pPr marL="13716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4pPr>
            <a:lvl5pPr marL="18288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5pPr>
            <a:lvl6pPr marL="22860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6pPr>
            <a:lvl7pPr marL="27432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7pPr>
            <a:lvl8pPr marL="32004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8pPr>
            <a:lvl9pPr marL="36576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itle - Turtle">
    <p:bg>
      <p:bgPr>
        <a:blipFill>
          <a:blip r:embed="rId2"/>
          <a:stretch>
            <a:fillRect/>
          </a:stretch>
        </a:blipFill>
        <a:effectLst/>
      </p:bgPr>
    </p:bg>
    <p:spTree>
      <p:nvGrpSpPr>
        <p:cNvPr id="1" name="Shape 49"/>
        <p:cNvGrpSpPr/>
        <p:nvPr/>
      </p:nvGrpSpPr>
      <p:grpSpPr>
        <a:xfrm>
          <a:off x="0" y="0"/>
          <a:ext cx="0" cy="0"/>
          <a:chOff x="0" y="0"/>
          <a:chExt cx="0" cy="0"/>
        </a:xfrm>
      </p:grpSpPr>
      <p:sp>
        <p:nvSpPr>
          <p:cNvPr id="50" name="Shape 50"/>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algn="r" rtl="0">
              <a:lnSpc>
                <a:spcPct val="80000"/>
              </a:lnSpc>
              <a:spcBef>
                <a:spcPts val="0"/>
              </a:spcBef>
              <a:buClr>
                <a:schemeClr val="accent1"/>
              </a:buClr>
              <a:buFont typeface="Arial Narrow"/>
              <a:buNone/>
              <a:defRPr sz="4400" b="1" i="0">
                <a:solidFill>
                  <a:schemeClr val="accent1"/>
                </a:solidFill>
                <a:latin typeface="Arial Narrow"/>
                <a:ea typeface="Arial Narrow"/>
                <a:cs typeface="Arial Narrow"/>
                <a:sym typeface="Arial Narrow"/>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1" name="Shape 51"/>
          <p:cNvSpPr txBox="1">
            <a:spLocks noGrp="1"/>
          </p:cNvSpPr>
          <p:nvPr>
            <p:ph type="body" idx="1"/>
          </p:nvPr>
        </p:nvSpPr>
        <p:spPr>
          <a:xfrm>
            <a:off x="3201988" y="2707457"/>
            <a:ext cx="5484812" cy="1224437"/>
          </a:xfrm>
          <a:prstGeom prst="rect">
            <a:avLst/>
          </a:prstGeom>
          <a:noFill/>
          <a:ln>
            <a:noFill/>
          </a:ln>
        </p:spPr>
        <p:txBody>
          <a:bodyPr lIns="91425" tIns="91425" rIns="91425" bIns="91425" anchor="t" anchorCtr="0"/>
          <a:lstStyle>
            <a:lvl1pPr marL="0" indent="0" algn="r" rtl="0">
              <a:spcBef>
                <a:spcPts val="480"/>
              </a:spcBef>
              <a:buClr>
                <a:schemeClr val="dk2"/>
              </a:buClr>
              <a:buFont typeface="Arial Narrow"/>
              <a:buNone/>
              <a:defRPr sz="2400">
                <a:solidFill>
                  <a:schemeClr val="dk2"/>
                </a:solidFill>
                <a:latin typeface="Arial Narrow"/>
                <a:ea typeface="Arial Narrow"/>
                <a:cs typeface="Arial Narrow"/>
                <a:sym typeface="Arial Narrow"/>
              </a:defRPr>
            </a:lvl1pPr>
            <a:lvl2pPr marL="742950" indent="31750" algn="l" rtl="0">
              <a:spcBef>
                <a:spcPts val="640"/>
              </a:spcBef>
              <a:buClr>
                <a:schemeClr val="dk2"/>
              </a:buClr>
              <a:buFont typeface="Arial Narrow"/>
              <a:buChar char="•"/>
              <a:defRPr sz="3200">
                <a:solidFill>
                  <a:schemeClr val="dk2"/>
                </a:solidFill>
                <a:latin typeface="Arial Narrow"/>
                <a:ea typeface="Arial Narrow"/>
                <a:cs typeface="Arial Narrow"/>
                <a:sym typeface="Arial Narrow"/>
              </a:defRPr>
            </a:lvl2pPr>
            <a:lvl3pPr marL="11430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3pPr>
            <a:lvl4pPr marL="16002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4pPr>
            <a:lvl5pPr marL="2057400" indent="50800" algn="l" rtl="0">
              <a:spcBef>
                <a:spcPts val="560"/>
              </a:spcBef>
              <a:buClr>
                <a:schemeClr val="dk2"/>
              </a:buClr>
              <a:buFont typeface="Arial Narrow"/>
              <a:buChar char="•"/>
              <a:defRPr sz="2800">
                <a:solidFill>
                  <a:schemeClr val="dk2"/>
                </a:solidFill>
                <a:latin typeface="Arial Narrow"/>
                <a:ea typeface="Arial Narrow"/>
                <a:cs typeface="Arial Narrow"/>
                <a:sym typeface="Arial Narrow"/>
              </a:defRPr>
            </a:lvl5pPr>
            <a:lvl6pPr marL="25146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6pPr>
            <a:lvl7pPr marL="29718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7pPr>
            <a:lvl8pPr marL="34290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8pPr>
            <a:lvl9pPr marL="3886200" indent="-25400" algn="l" rtl="0">
              <a:spcBef>
                <a:spcPts val="400"/>
              </a:spcBef>
              <a:buClr>
                <a:schemeClr val="dk1"/>
              </a:buClr>
              <a:buFont typeface="Arial Narrow"/>
              <a:buChar char="•"/>
              <a:defRPr sz="2000">
                <a:solidFill>
                  <a:schemeClr val="dk1"/>
                </a:solidFill>
                <a:latin typeface="Arial Narrow"/>
                <a:ea typeface="Arial Narrow"/>
                <a:cs typeface="Arial Narrow"/>
                <a:sym typeface="Arial Narrow"/>
              </a:defRPr>
            </a:lvl9pPr>
          </a:lstStyle>
          <a:p>
            <a:endParaRPr/>
          </a:p>
        </p:txBody>
      </p:sp>
      <p:sp>
        <p:nvSpPr>
          <p:cNvPr id="52" name="Shape 52"/>
          <p:cNvSpPr txBox="1">
            <a:spLocks noGrp="1"/>
          </p:cNvSpPr>
          <p:nvPr>
            <p:ph type="body" idx="2"/>
          </p:nvPr>
        </p:nvSpPr>
        <p:spPr>
          <a:xfrm>
            <a:off x="463550" y="3118590"/>
            <a:ext cx="1293811" cy="752473"/>
          </a:xfrm>
          <a:prstGeom prst="rect">
            <a:avLst/>
          </a:prstGeom>
          <a:noFill/>
          <a:ln>
            <a:noFill/>
          </a:ln>
        </p:spPr>
        <p:txBody>
          <a:bodyPr lIns="91425" tIns="91425" rIns="91425" bIns="91425" anchor="t" anchorCtr="0"/>
          <a:lstStyle>
            <a:lvl1pPr algn="l" rtl="0">
              <a:defRPr sz="1800" b="1">
                <a:solidFill>
                  <a:schemeClr val="accent1"/>
                </a:solidFill>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53" name="Shape 53"/>
          <p:cNvSpPr txBox="1">
            <a:spLocks noGrp="1"/>
          </p:cNvSpPr>
          <p:nvPr>
            <p:ph type="body" idx="3"/>
          </p:nvPr>
        </p:nvSpPr>
        <p:spPr>
          <a:xfrm>
            <a:off x="3201988" y="4282303"/>
            <a:ext cx="5484812" cy="577850"/>
          </a:xfrm>
          <a:prstGeom prst="rect">
            <a:avLst/>
          </a:prstGeom>
          <a:noFill/>
          <a:ln>
            <a:noFill/>
          </a:ln>
        </p:spPr>
        <p:txBody>
          <a:bodyPr lIns="91425" tIns="91425" rIns="91425" bIns="91425" anchor="t" anchorCtr="0"/>
          <a:lstStyle>
            <a:lvl1pPr rtl="0">
              <a:defRPr sz="1800"/>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OBJECT">
    <p:spTree>
      <p:nvGrpSpPr>
        <p:cNvPr id="1" name="Shape 61"/>
        <p:cNvGrpSpPr/>
        <p:nvPr/>
      </p:nvGrpSpPr>
      <p:grpSpPr>
        <a:xfrm>
          <a:off x="0" y="0"/>
          <a:ext cx="0" cy="0"/>
          <a:chOff x="0" y="0"/>
          <a:chExt cx="0" cy="0"/>
        </a:xfrm>
      </p:grpSpPr>
      <p:sp>
        <p:nvSpPr>
          <p:cNvPr id="62" name="Shape 62"/>
          <p:cNvSpPr txBox="1">
            <a:spLocks noGrp="1"/>
          </p:cNvSpPr>
          <p:nvPr>
            <p:ph type="title"/>
          </p:nvPr>
        </p:nvSpPr>
        <p:spPr>
          <a:xfrm>
            <a:off x="457200" y="457200"/>
            <a:ext cx="8229600" cy="676013"/>
          </a:xfrm>
          <a:prstGeom prst="rect">
            <a:avLst/>
          </a:prstGeom>
          <a:noFill/>
          <a:ln>
            <a:noFill/>
          </a:ln>
        </p:spPr>
        <p:txBody>
          <a:bodyPr lIns="91425" tIns="91425" rIns="91425" bIns="91425" anchor="t" anchorCtr="0"/>
          <a:lstStyle>
            <a:lvl1pPr algn="l" rtl="0">
              <a:spcBef>
                <a:spcPts val="0"/>
              </a:spcBef>
              <a:buClr>
                <a:schemeClr val="accent1"/>
              </a:buClr>
              <a:buFont typeface="Arial Narrow"/>
              <a:buNone/>
              <a:defRPr sz="3600" b="1" i="0">
                <a:solidFill>
                  <a:schemeClr val="accent1"/>
                </a:solidFill>
                <a:latin typeface="Arial Narrow"/>
                <a:ea typeface="Arial Narrow"/>
                <a:cs typeface="Arial Narrow"/>
                <a:sym typeface="Arial Narrow"/>
              </a:defRPr>
            </a:lvl1pPr>
            <a:lvl2pPr rtl="0">
              <a:defRPr/>
            </a:lvl2pPr>
            <a:lvl3pPr rtl="0">
              <a:defRPr/>
            </a:lvl3pPr>
            <a:lvl4pPr rtl="0">
              <a:defRPr/>
            </a:lvl4pPr>
            <a:lvl5pPr rtl="0">
              <a:defRPr/>
            </a:lvl5pPr>
            <a:lvl6pPr rtl="0">
              <a:defRPr/>
            </a:lvl6pPr>
            <a:lvl7pPr rtl="0">
              <a:defRPr/>
            </a:lvl7pPr>
            <a:lvl8pPr rtl="0">
              <a:defRPr/>
            </a:lvl8pPr>
            <a:lvl9pPr rtl="0">
              <a:defRPr/>
            </a:lvl9pPr>
          </a:lstStyle>
          <a:p>
            <a:endParaRPr/>
          </a:p>
        </p:txBody>
      </p:sp>
      <p:sp>
        <p:nvSpPr>
          <p:cNvPr id="63" name="Shape 63"/>
          <p:cNvSpPr txBox="1">
            <a:spLocks noGrp="1"/>
          </p:cNvSpPr>
          <p:nvPr>
            <p:ph type="body" idx="1"/>
          </p:nvPr>
        </p:nvSpPr>
        <p:spPr>
          <a:xfrm>
            <a:off x="457200" y="1207291"/>
            <a:ext cx="8229600" cy="4525963"/>
          </a:xfrm>
          <a:prstGeom prst="rect">
            <a:avLst/>
          </a:prstGeom>
          <a:noFill/>
          <a:ln>
            <a:noFill/>
          </a:ln>
        </p:spPr>
        <p:txBody>
          <a:bodyPr lIns="91425" tIns="91425" rIns="91425" bIns="91425" anchor="t" anchorCtr="0"/>
          <a:lstStyle>
            <a:lvl1pPr rtl="0">
              <a:defRPr>
                <a:solidFill>
                  <a:schemeClr val="dk2"/>
                </a:solidFill>
              </a:defRPr>
            </a:lvl1pPr>
            <a:lvl2pPr rtl="0">
              <a:defRPr>
                <a:solidFill>
                  <a:schemeClr val="dk2"/>
                </a:solidFill>
              </a:defRPr>
            </a:lvl2pPr>
            <a:lvl3pPr rtl="0">
              <a:defRPr>
                <a:solidFill>
                  <a:schemeClr val="dk2"/>
                </a:solidFill>
              </a:defRPr>
            </a:lvl3pPr>
            <a:lvl4pPr rtl="0">
              <a:defRPr>
                <a:solidFill>
                  <a:schemeClr val="dk2"/>
                </a:solidFill>
              </a:defRPr>
            </a:lvl4pPr>
            <a:lvl5pPr rtl="0">
              <a:defRPr>
                <a:solidFill>
                  <a:schemeClr val="dk2"/>
                </a:solidFill>
              </a:defRPr>
            </a:lvl5pPr>
            <a:lvl6pPr rtl="0">
              <a:defRPr/>
            </a:lvl6pPr>
            <a:lvl7pPr rtl="0">
              <a:defRPr/>
            </a:lvl7pPr>
            <a:lvl8pPr rtl="0">
              <a:defRPr/>
            </a:lvl8pPr>
            <a:lvl9pPr rtl="0">
              <a:defRPr/>
            </a:lvl9pPr>
          </a:lstStyle>
          <a:p>
            <a:endParaRPr/>
          </a:p>
        </p:txBody>
      </p:sp>
      <p:sp>
        <p:nvSpPr>
          <p:cNvPr id="64" name="Shape 64"/>
          <p:cNvSpPr txBox="1">
            <a:spLocks noGrp="1"/>
          </p:cNvSpPr>
          <p:nvPr>
            <p:ph type="sldNum" idx="12"/>
          </p:nvPr>
        </p:nvSpPr>
        <p:spPr>
          <a:xfrm>
            <a:off x="2285999" y="6355080"/>
            <a:ext cx="6400799" cy="50291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Narrow"/>
              <a:buNone/>
              <a:defRPr sz="800" b="0" i="0" u="none" strike="noStrike" cap="none" baseline="0">
                <a:solidFill>
                  <a:srgbClr val="000000"/>
                </a:solidFill>
                <a:latin typeface="Arial Narrow"/>
                <a:ea typeface="Arial Narrow"/>
                <a:cs typeface="Arial Narrow"/>
                <a:sym typeface="Arial Narrow"/>
              </a:defRPr>
            </a:lvl1pPr>
            <a:lvl2pPr marL="4572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2pPr>
            <a:lvl3pPr marL="9144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3pPr>
            <a:lvl4pPr marL="13716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4pPr>
            <a:lvl5pPr marL="18288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5pPr>
            <a:lvl6pPr marL="22860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6pPr>
            <a:lvl7pPr marL="27432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7pPr>
            <a:lvl8pPr marL="32004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8pPr>
            <a:lvl9pPr marL="36576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9pPr>
          </a:lstStyle>
          <a:p>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3201682" y="1141666"/>
            <a:ext cx="5485118" cy="1398472"/>
          </a:xfrm>
          <a:prstGeom prst="rect">
            <a:avLst/>
          </a:prstGeom>
          <a:noFill/>
          <a:ln>
            <a:noFill/>
          </a:ln>
        </p:spPr>
        <p:txBody>
          <a:bodyPr lIns="91425" tIns="91425" rIns="91425" bIns="91425" anchor="t" anchorCtr="0"/>
          <a:lstStyle>
            <a:lvl1pPr marL="0" marR="0" indent="0" algn="r" rtl="0">
              <a:lnSpc>
                <a:spcPct val="80000"/>
              </a:lnSpc>
              <a:spcBef>
                <a:spcPts val="0"/>
              </a:spcBef>
              <a:spcAft>
                <a:spcPts val="0"/>
              </a:spcAft>
              <a:buClr>
                <a:schemeClr val="accent1"/>
              </a:buClr>
              <a:buFont typeface="Arial Narrow"/>
              <a:buNone/>
              <a:defRPr sz="4400" b="1" i="0" u="none" strike="noStrike" cap="none" baseline="0">
                <a:solidFill>
                  <a:schemeClr val="accent1"/>
                </a:solidFill>
                <a:latin typeface="Arial Narrow"/>
                <a:ea typeface="Arial Narrow"/>
                <a:cs typeface="Arial Narrow"/>
                <a:sym typeface="Arial Narrow"/>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10" name="Shape 10"/>
          <p:cNvSpPr txBox="1">
            <a:spLocks noGrp="1"/>
          </p:cNvSpPr>
          <p:nvPr>
            <p:ph type="body" idx="1"/>
          </p:nvPr>
        </p:nvSpPr>
        <p:spPr>
          <a:xfrm>
            <a:off x="3201682" y="2631401"/>
            <a:ext cx="5485117" cy="1277675"/>
          </a:xfrm>
          <a:prstGeom prst="rect">
            <a:avLst/>
          </a:prstGeom>
          <a:noFill/>
          <a:ln>
            <a:noFill/>
          </a:ln>
        </p:spPr>
        <p:txBody>
          <a:bodyPr lIns="91425" tIns="91425" rIns="91425" bIns="91425" anchor="t" anchorCtr="0"/>
          <a:lstStyle>
            <a:lvl1pPr marL="0" marR="0" indent="0" algn="r" rtl="0">
              <a:lnSpc>
                <a:spcPct val="100000"/>
              </a:lnSpc>
              <a:spcBef>
                <a:spcPts val="480"/>
              </a:spcBef>
              <a:spcAft>
                <a:spcPts val="0"/>
              </a:spcAft>
              <a:buClr>
                <a:schemeClr val="dk2"/>
              </a:buClr>
              <a:buFont typeface="Arial Narrow"/>
              <a:buNone/>
              <a:defRPr sz="2400" b="0" i="0" u="none" strike="noStrike" cap="none" baseline="0">
                <a:solidFill>
                  <a:schemeClr val="dk2"/>
                </a:solidFill>
                <a:latin typeface="Arial Narrow"/>
                <a:ea typeface="Arial Narrow"/>
                <a:cs typeface="Arial Narrow"/>
                <a:sym typeface="Arial Narrow"/>
              </a:defRPr>
            </a:lvl1pPr>
            <a:lvl2pPr marL="742950" marR="0" indent="31750" algn="l" rtl="0">
              <a:lnSpc>
                <a:spcPct val="100000"/>
              </a:lnSpc>
              <a:spcBef>
                <a:spcPts val="640"/>
              </a:spcBef>
              <a:spcAft>
                <a:spcPts val="0"/>
              </a:spcAft>
              <a:buClr>
                <a:schemeClr val="dk2"/>
              </a:buClr>
              <a:buFont typeface="Arial Narrow"/>
              <a:buChar char="•"/>
              <a:defRPr sz="3200" b="0" i="0" u="none" strike="noStrike" cap="none" baseline="0">
                <a:solidFill>
                  <a:schemeClr val="dk2"/>
                </a:solidFill>
                <a:latin typeface="Arial Narrow"/>
                <a:ea typeface="Arial Narrow"/>
                <a:cs typeface="Arial Narrow"/>
                <a:sym typeface="Arial Narrow"/>
              </a:defRPr>
            </a:lvl2pPr>
            <a:lvl3pPr marL="1143000" marR="0" indent="50800" algn="l" rtl="0">
              <a:lnSpc>
                <a:spcPct val="100000"/>
              </a:lnSpc>
              <a:spcBef>
                <a:spcPts val="560"/>
              </a:spcBef>
              <a:spcAft>
                <a:spcPts val="0"/>
              </a:spcAft>
              <a:buClr>
                <a:schemeClr val="dk2"/>
              </a:buClr>
              <a:buFont typeface="Arial Narrow"/>
              <a:buChar char="•"/>
              <a:defRPr sz="2800" b="0" i="0" u="none" strike="noStrike" cap="none" baseline="0">
                <a:solidFill>
                  <a:schemeClr val="dk2"/>
                </a:solidFill>
                <a:latin typeface="Arial Narrow"/>
                <a:ea typeface="Arial Narrow"/>
                <a:cs typeface="Arial Narrow"/>
                <a:sym typeface="Arial Narrow"/>
              </a:defRPr>
            </a:lvl3pPr>
            <a:lvl4pPr marL="1600200" marR="0" indent="50800" algn="l" rtl="0">
              <a:lnSpc>
                <a:spcPct val="100000"/>
              </a:lnSpc>
              <a:spcBef>
                <a:spcPts val="560"/>
              </a:spcBef>
              <a:spcAft>
                <a:spcPts val="0"/>
              </a:spcAft>
              <a:buClr>
                <a:schemeClr val="dk2"/>
              </a:buClr>
              <a:buFont typeface="Arial Narrow"/>
              <a:buChar char="•"/>
              <a:defRPr sz="2800" b="0" i="0" u="none" strike="noStrike" cap="none" baseline="0">
                <a:solidFill>
                  <a:schemeClr val="dk2"/>
                </a:solidFill>
                <a:latin typeface="Arial Narrow"/>
                <a:ea typeface="Arial Narrow"/>
                <a:cs typeface="Arial Narrow"/>
                <a:sym typeface="Arial Narrow"/>
              </a:defRPr>
            </a:lvl4pPr>
            <a:lvl5pPr marL="2057400" marR="0" indent="50800" algn="l" rtl="0">
              <a:lnSpc>
                <a:spcPct val="100000"/>
              </a:lnSpc>
              <a:spcBef>
                <a:spcPts val="560"/>
              </a:spcBef>
              <a:spcAft>
                <a:spcPts val="0"/>
              </a:spcAft>
              <a:buClr>
                <a:schemeClr val="dk2"/>
              </a:buClr>
              <a:buFont typeface="Arial Narrow"/>
              <a:buChar char="•"/>
              <a:defRPr sz="2800" b="0" i="0" u="none" strike="noStrike" cap="none" baseline="0">
                <a:solidFill>
                  <a:schemeClr val="dk2"/>
                </a:solidFill>
                <a:latin typeface="Arial Narrow"/>
                <a:ea typeface="Arial Narrow"/>
                <a:cs typeface="Arial Narrow"/>
                <a:sym typeface="Arial Narrow"/>
              </a:defRPr>
            </a:lvl5pPr>
            <a:lvl6pPr marL="25146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defRPr>
            </a:lvl6pPr>
            <a:lvl7pPr marL="29718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defRPr>
            </a:lvl7pPr>
            <a:lvl8pPr marL="34290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defRPr>
            </a:lvl8pPr>
            <a:lvl9pPr marL="38862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defRPr>
            </a:lvl9pPr>
          </a:lstStyle>
          <a:p>
            <a:endParaRPr/>
          </a:p>
        </p:txBody>
      </p:sp>
      <p:sp>
        <p:nvSpPr>
          <p:cNvPr id="11" name="Shape 11"/>
          <p:cNvSpPr/>
          <p:nvPr/>
        </p:nvSpPr>
        <p:spPr>
          <a:xfrm>
            <a:off x="-9190" y="4417160"/>
            <a:ext cx="9170671" cy="2457784"/>
          </a:xfrm>
          <a:custGeom>
            <a:avLst/>
            <a:gdLst/>
            <a:ahLst/>
            <a:cxnLst/>
            <a:rect l="0" t="0" r="0" b="0"/>
            <a:pathLst>
              <a:path w="9170673" h="2457785" extrusionOk="0">
                <a:moveTo>
                  <a:pt x="2887" y="2375696"/>
                </a:moveTo>
                <a:cubicBezTo>
                  <a:pt x="23548" y="2372367"/>
                  <a:pt x="7344315" y="2502055"/>
                  <a:pt x="9170673" y="0"/>
                </a:cubicBezTo>
                <a:cubicBezTo>
                  <a:pt x="9168091" y="819774"/>
                  <a:pt x="9157766" y="1631806"/>
                  <a:pt x="9155184" y="2451580"/>
                </a:cubicBezTo>
                <a:lnTo>
                  <a:pt x="0" y="2457785"/>
                </a:lnTo>
                <a:cubicBezTo>
                  <a:pt x="-1" y="2415623"/>
                  <a:pt x="2888" y="2417858"/>
                  <a:pt x="2887" y="2375696"/>
                </a:cubicBezTo>
                <a:close/>
              </a:path>
            </a:pathLst>
          </a:custGeom>
          <a:solidFill>
            <a:schemeClr val="lt2"/>
          </a:solidFill>
          <a:ln>
            <a:noFill/>
          </a:ln>
        </p:spPr>
        <p:txBody>
          <a:bodyPr lIns="91425" tIns="45700" rIns="91425" bIns="45700" anchor="ctr" anchorCtr="0">
            <a:noAutofit/>
          </a:body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timing>
    <p:tnLst>
      <p:par>
        <p:cTn id="1" dur="indefinite" restart="never" nodeType="tmRoot"/>
      </p:par>
    </p:tnLst>
  </p:timing>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
        <p:cNvGrpSpPr/>
        <p:nvPr/>
      </p:nvGrpSpPr>
      <p:grpSpPr>
        <a:xfrm>
          <a:off x="0" y="0"/>
          <a:ext cx="0" cy="0"/>
          <a:chOff x="0" y="0"/>
          <a:chExt cx="0" cy="0"/>
        </a:xfrm>
      </p:grpSpPr>
      <p:sp>
        <p:nvSpPr>
          <p:cNvPr id="55" name="Shape 55"/>
          <p:cNvSpPr/>
          <p:nvPr/>
        </p:nvSpPr>
        <p:spPr>
          <a:xfrm>
            <a:off x="0" y="6355080"/>
            <a:ext cx="9144000" cy="502920"/>
          </a:xfrm>
          <a:prstGeom prst="rect">
            <a:avLst/>
          </a:prstGeom>
          <a:solidFill>
            <a:schemeClr val="lt2"/>
          </a:solidFill>
          <a:ln>
            <a:noFill/>
          </a:ln>
        </p:spPr>
        <p:txBody>
          <a:bodyPr lIns="91425" tIns="45700" rIns="91425" bIns="45700" anchor="ctr" anchorCtr="0">
            <a:noAutofit/>
          </a:bodyPr>
          <a:lstStyle/>
          <a:p>
            <a:endParaRPr/>
          </a:p>
        </p:txBody>
      </p:sp>
      <p:sp>
        <p:nvSpPr>
          <p:cNvPr id="56" name="Shape 56"/>
          <p:cNvSpPr txBox="1">
            <a:spLocks noGrp="1"/>
          </p:cNvSpPr>
          <p:nvPr>
            <p:ph type="title"/>
          </p:nvPr>
        </p:nvSpPr>
        <p:spPr>
          <a:xfrm>
            <a:off x="457200" y="457200"/>
            <a:ext cx="8229600" cy="676013"/>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accent1"/>
              </a:buClr>
              <a:buFont typeface="Arial Narrow"/>
              <a:buNone/>
              <a:defRPr sz="3600" b="1" i="0" u="none" strike="noStrike" cap="none" baseline="0">
                <a:solidFill>
                  <a:schemeClr val="accent1"/>
                </a:solidFill>
                <a:latin typeface="Arial Narrow"/>
                <a:ea typeface="Arial Narrow"/>
                <a:cs typeface="Arial Narrow"/>
                <a:sym typeface="Arial Narrow"/>
              </a:defRPr>
            </a:lvl1pPr>
            <a:lvl2pPr marL="0" marR="0" indent="0" algn="l" rtl="0">
              <a:lnSpc>
                <a:spcPct val="100000"/>
              </a:lnSpc>
              <a:spcBef>
                <a:spcPts val="0"/>
              </a:spcBef>
              <a:spcAft>
                <a:spcPts val="0"/>
              </a:spcAft>
              <a:buClr>
                <a:srgbClr val="000000"/>
              </a:buClr>
              <a:buFont typeface="Arial"/>
              <a:buNone/>
              <a:defRPr sz="1400" b="0" i="0" u="none" strike="noStrike" cap="none" baseline="0">
                <a:solidFill>
                  <a:srgbClr val="000000"/>
                </a:solidFill>
                <a:latin typeface="Arial"/>
                <a:ea typeface="Arial"/>
                <a:cs typeface="Arial"/>
                <a:sym typeface="Arial"/>
              </a:defRPr>
            </a:lvl2pPr>
            <a:lvl3pPr marL="0" marR="0" indent="0" algn="l" rtl="0">
              <a:defRPr sz="1800" b="0" i="0" u="none" strike="noStrike" cap="none" baseline="0"/>
            </a:lvl3pPr>
            <a:lvl4pPr marL="0" marR="0" indent="0" algn="l" rtl="0">
              <a:defRPr sz="1800" b="0" i="0" u="none" strike="noStrike" cap="none" baseline="0"/>
            </a:lvl4pPr>
            <a:lvl5pPr marL="0" marR="0" indent="0" algn="l" rtl="0">
              <a:defRPr sz="1800" b="0" i="0" u="none" strike="noStrike" cap="none" baseline="0"/>
            </a:lvl5pPr>
            <a:lvl6pPr marL="0" marR="0" indent="0" algn="l" rtl="0">
              <a:defRPr sz="1800" b="0" i="0" u="none" strike="noStrike" cap="none" baseline="0"/>
            </a:lvl6pPr>
            <a:lvl7pPr marL="0" marR="0" indent="0" algn="l" rtl="0">
              <a:defRPr sz="1800" b="0" i="0" u="none" strike="noStrike" cap="none" baseline="0"/>
            </a:lvl7pPr>
            <a:lvl8pPr marL="0" marR="0" indent="0" algn="l" rtl="0">
              <a:defRPr sz="1800" b="0" i="0" u="none" strike="noStrike" cap="none" baseline="0"/>
            </a:lvl8pPr>
            <a:lvl9pPr marL="0" marR="0" indent="0" algn="l" rtl="0">
              <a:defRPr sz="1800" b="0" i="0" u="none" strike="noStrike" cap="none" baseline="0"/>
            </a:lvl9pPr>
          </a:lstStyle>
          <a:p>
            <a:endParaRPr/>
          </a:p>
        </p:txBody>
      </p:sp>
      <p:sp>
        <p:nvSpPr>
          <p:cNvPr id="57" name="Shape 57"/>
          <p:cNvSpPr txBox="1">
            <a:spLocks noGrp="1"/>
          </p:cNvSpPr>
          <p:nvPr>
            <p:ph type="body" idx="1"/>
          </p:nvPr>
        </p:nvSpPr>
        <p:spPr>
          <a:xfrm>
            <a:off x="457200" y="1207291"/>
            <a:ext cx="8229600" cy="4525963"/>
          </a:xfrm>
          <a:prstGeom prst="rect">
            <a:avLst/>
          </a:prstGeom>
          <a:noFill/>
          <a:ln>
            <a:noFill/>
          </a:ln>
        </p:spPr>
        <p:txBody>
          <a:bodyPr lIns="91425" tIns="91425" rIns="91425" bIns="91425" anchor="t" anchorCtr="0"/>
          <a:lstStyle>
            <a:lvl1pPr marL="342900" marR="0" indent="-25400" algn="l" rtl="0">
              <a:lnSpc>
                <a:spcPct val="100000"/>
              </a:lnSpc>
              <a:spcBef>
                <a:spcPts val="640"/>
              </a:spcBef>
              <a:spcAft>
                <a:spcPts val="0"/>
              </a:spcAft>
              <a:buClr>
                <a:schemeClr val="dk2"/>
              </a:buClr>
              <a:buFont typeface="Arial Narrow"/>
              <a:buChar char="•"/>
              <a:defRPr sz="3200" b="0" i="0" u="none" strike="noStrike" cap="none" baseline="0">
                <a:solidFill>
                  <a:schemeClr val="dk2"/>
                </a:solidFill>
                <a:latin typeface="Arial Narrow"/>
                <a:ea typeface="Arial Narrow"/>
                <a:cs typeface="Arial Narrow"/>
                <a:sym typeface="Arial Narrow"/>
              </a:defRPr>
            </a:lvl1pPr>
            <a:lvl2pPr marL="742950" marR="0" indent="31750" algn="l" rtl="0">
              <a:lnSpc>
                <a:spcPct val="100000"/>
              </a:lnSpc>
              <a:spcBef>
                <a:spcPts val="640"/>
              </a:spcBef>
              <a:spcAft>
                <a:spcPts val="0"/>
              </a:spcAft>
              <a:buClr>
                <a:schemeClr val="dk2"/>
              </a:buClr>
              <a:buFont typeface="Arial Narrow"/>
              <a:buChar char="•"/>
              <a:defRPr sz="3200" b="0" i="0" u="none" strike="noStrike" cap="none" baseline="0">
                <a:solidFill>
                  <a:schemeClr val="dk2"/>
                </a:solidFill>
                <a:latin typeface="Arial Narrow"/>
                <a:ea typeface="Arial Narrow"/>
                <a:cs typeface="Arial Narrow"/>
                <a:sym typeface="Arial Narrow"/>
              </a:defRPr>
            </a:lvl2pPr>
            <a:lvl3pPr marL="1143000" marR="0" indent="50800" algn="l" rtl="0">
              <a:lnSpc>
                <a:spcPct val="100000"/>
              </a:lnSpc>
              <a:spcBef>
                <a:spcPts val="560"/>
              </a:spcBef>
              <a:spcAft>
                <a:spcPts val="0"/>
              </a:spcAft>
              <a:buClr>
                <a:schemeClr val="dk2"/>
              </a:buClr>
              <a:buFont typeface="Arial Narrow"/>
              <a:buChar char="•"/>
              <a:defRPr sz="2800" b="0" i="0" u="none" strike="noStrike" cap="none" baseline="0">
                <a:solidFill>
                  <a:schemeClr val="dk2"/>
                </a:solidFill>
                <a:latin typeface="Arial Narrow"/>
                <a:ea typeface="Arial Narrow"/>
                <a:cs typeface="Arial Narrow"/>
                <a:sym typeface="Arial Narrow"/>
              </a:defRPr>
            </a:lvl3pPr>
            <a:lvl4pPr marL="1600200" marR="0" indent="50800" algn="l" rtl="0">
              <a:lnSpc>
                <a:spcPct val="100000"/>
              </a:lnSpc>
              <a:spcBef>
                <a:spcPts val="560"/>
              </a:spcBef>
              <a:spcAft>
                <a:spcPts val="0"/>
              </a:spcAft>
              <a:buClr>
                <a:schemeClr val="dk2"/>
              </a:buClr>
              <a:buFont typeface="Arial Narrow"/>
              <a:buChar char="•"/>
              <a:defRPr sz="2800" b="0" i="0" u="none" strike="noStrike" cap="none" baseline="0">
                <a:solidFill>
                  <a:schemeClr val="dk2"/>
                </a:solidFill>
                <a:latin typeface="Arial Narrow"/>
                <a:ea typeface="Arial Narrow"/>
                <a:cs typeface="Arial Narrow"/>
                <a:sym typeface="Arial Narrow"/>
              </a:defRPr>
            </a:lvl4pPr>
            <a:lvl5pPr marL="2057400" marR="0" indent="50800" algn="l" rtl="0">
              <a:lnSpc>
                <a:spcPct val="100000"/>
              </a:lnSpc>
              <a:spcBef>
                <a:spcPts val="560"/>
              </a:spcBef>
              <a:spcAft>
                <a:spcPts val="0"/>
              </a:spcAft>
              <a:buClr>
                <a:schemeClr val="dk2"/>
              </a:buClr>
              <a:buFont typeface="Arial Narrow"/>
              <a:buChar char="•"/>
              <a:defRPr sz="2800" b="0" i="0" u="none" strike="noStrike" cap="none" baseline="0">
                <a:solidFill>
                  <a:schemeClr val="dk2"/>
                </a:solidFill>
                <a:latin typeface="Arial Narrow"/>
                <a:ea typeface="Arial Narrow"/>
                <a:cs typeface="Arial Narrow"/>
                <a:sym typeface="Arial Narrow"/>
              </a:defRPr>
            </a:lvl5pPr>
            <a:lvl6pPr marL="25146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defRPr>
            </a:lvl6pPr>
            <a:lvl7pPr marL="29718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defRPr>
            </a:lvl7pPr>
            <a:lvl8pPr marL="34290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defRPr>
            </a:lvl8pPr>
            <a:lvl9pPr marL="38862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defRPr>
            </a:lvl9pPr>
          </a:lstStyle>
          <a:p>
            <a:endParaRPr/>
          </a:p>
        </p:txBody>
      </p:sp>
      <p:sp>
        <p:nvSpPr>
          <p:cNvPr id="58" name="Shape 58"/>
          <p:cNvSpPr txBox="1">
            <a:spLocks noGrp="1"/>
          </p:cNvSpPr>
          <p:nvPr>
            <p:ph type="sldNum" idx="12"/>
          </p:nvPr>
        </p:nvSpPr>
        <p:spPr>
          <a:xfrm>
            <a:off x="2285999" y="6355080"/>
            <a:ext cx="6400799" cy="502919"/>
          </a:xfrm>
          <a:prstGeom prst="rect">
            <a:avLst/>
          </a:prstGeom>
          <a:noFill/>
          <a:ln>
            <a:noFill/>
          </a:ln>
        </p:spPr>
        <p:txBody>
          <a:bodyPr lIns="91425" tIns="91425" rIns="91425" bIns="91425" anchor="ctr" anchorCtr="0"/>
          <a:lstStyle>
            <a:lvl1pPr marL="0" marR="0" indent="0" algn="r" rtl="0">
              <a:lnSpc>
                <a:spcPct val="100000"/>
              </a:lnSpc>
              <a:spcBef>
                <a:spcPts val="0"/>
              </a:spcBef>
              <a:spcAft>
                <a:spcPts val="0"/>
              </a:spcAft>
              <a:buClr>
                <a:srgbClr val="000000"/>
              </a:buClr>
              <a:buFont typeface="Arial Narrow"/>
              <a:buNone/>
              <a:defRPr sz="800" b="0" i="0" u="none" strike="noStrike" cap="none" baseline="0">
                <a:solidFill>
                  <a:srgbClr val="000000"/>
                </a:solidFill>
                <a:latin typeface="Arial Narrow"/>
                <a:ea typeface="Arial Narrow"/>
                <a:cs typeface="Arial Narrow"/>
                <a:sym typeface="Arial Narrow"/>
              </a:defRPr>
            </a:lvl1pPr>
            <a:lvl2pPr marL="4572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2pPr>
            <a:lvl3pPr marL="9144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3pPr>
            <a:lvl4pPr marL="13716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4pPr>
            <a:lvl5pPr marL="18288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5pPr>
            <a:lvl6pPr marL="22860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6pPr>
            <a:lvl7pPr marL="27432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7pPr>
            <a:lvl8pPr marL="32004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8pPr>
            <a:lvl9pPr marL="3657600" marR="0" indent="0" algn="l" rtl="0">
              <a:lnSpc>
                <a:spcPct val="100000"/>
              </a:lnSpc>
              <a:spcBef>
                <a:spcPts val="0"/>
              </a:spcBef>
              <a:spcAft>
                <a:spcPts val="0"/>
              </a:spcAft>
              <a:buClr>
                <a:schemeClr val="dk1"/>
              </a:buClr>
              <a:buFont typeface="Arial Narrow"/>
              <a:buNone/>
              <a:defRPr sz="1800" b="0" i="0" u="none" strike="noStrike" cap="none" baseline="0">
                <a:solidFill>
                  <a:schemeClr val="dk1"/>
                </a:solidFill>
                <a:latin typeface="Arial Narrow"/>
                <a:ea typeface="Arial Narrow"/>
                <a:cs typeface="Arial Narrow"/>
                <a:sym typeface="Arial Narrow"/>
              </a:defRPr>
            </a:lvl9pPr>
          </a:lstStyle>
          <a:p>
            <a:endParaRPr dirty="0"/>
          </a:p>
        </p:txBody>
      </p:sp>
      <p:sp>
        <p:nvSpPr>
          <p:cNvPr id="59" name="Shape 59"/>
          <p:cNvSpPr/>
          <p:nvPr/>
        </p:nvSpPr>
        <p:spPr>
          <a:xfrm>
            <a:off x="0" y="0"/>
            <a:ext cx="9144000" cy="91438"/>
          </a:xfrm>
          <a:prstGeom prst="rect">
            <a:avLst/>
          </a:prstGeom>
          <a:solidFill>
            <a:schemeClr val="dk2"/>
          </a:solidFill>
          <a:ln>
            <a:noFill/>
          </a:ln>
        </p:spPr>
        <p:txBody>
          <a:bodyPr lIns="91425" tIns="45700" rIns="91425" bIns="45700" anchor="ctr" anchorCtr="0">
            <a:noAutofit/>
          </a:bodyPr>
          <a:lstStyle/>
          <a:p>
            <a:endParaRPr/>
          </a:p>
        </p:txBody>
      </p:sp>
      <p:sp>
        <p:nvSpPr>
          <p:cNvPr id="60" name="Shape 60"/>
          <p:cNvSpPr/>
          <p:nvPr/>
        </p:nvSpPr>
        <p:spPr>
          <a:xfrm>
            <a:off x="444504" y="6419087"/>
            <a:ext cx="1643940" cy="388745"/>
          </a:xfrm>
          <a:prstGeom prst="rect">
            <a:avLst/>
          </a:prstGeom>
          <a:blipFill>
            <a:blip r:embed="rId4"/>
            <a:stretch>
              <a:fillRect/>
            </a:stretch>
          </a:blipFill>
        </p:spPr>
      </p:sp>
    </p:spTree>
  </p:cSld>
  <p:clrMap bg1="lt1" tx1="dk1" bg2="dk2" tx2="lt2" accent1="accent1" accent2="accent2" accent3="accent3" accent4="accent4" accent5="accent5" accent6="accent6" hlink="hlink" folHlink="folHlink"/>
  <p:sldLayoutIdLst>
    <p:sldLayoutId id="2147483656" r:id="rId1"/>
    <p:sldLayoutId id="2147483657" r:id="rId2"/>
  </p:sldLayoutIdLst>
  <p:timing>
    <p:tnLst>
      <p:par>
        <p:cTn id="1" dur="indefinite" restart="never" nodeType="tmRoot"/>
      </p:par>
    </p:tnLst>
  </p:timing>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9.png"/><Relationship Id="rId5" Type="http://schemas.openxmlformats.org/officeDocument/2006/relationships/image" Target="../media/image1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19.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20.jp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9.png"/><Relationship Id="rId5" Type="http://schemas.openxmlformats.org/officeDocument/2006/relationships/image" Target="../media/image10.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hyperlink" Target="https://training.whaledisentanglement.org/" TargetMode="External"/><Relationship Id="rId5" Type="http://schemas.openxmlformats.org/officeDocument/2006/relationships/image" Target="../media/image11.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2.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3.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5" Type="http://schemas.openxmlformats.org/officeDocument/2006/relationships/image" Target="../media/image1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9.png"/><Relationship Id="rId5" Type="http://schemas.openxmlformats.org/officeDocument/2006/relationships/image" Target="../media/image15.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16.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9.png"/><Relationship Id="rId5" Type="http://schemas.openxmlformats.org/officeDocument/2006/relationships/image" Target="../media/image17.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Shape 71"/>
          <p:cNvSpPr/>
          <p:nvPr/>
        </p:nvSpPr>
        <p:spPr>
          <a:xfrm>
            <a:off x="91" y="2340427"/>
            <a:ext cx="9143817" cy="4009568"/>
          </a:xfrm>
          <a:prstGeom prst="rect">
            <a:avLst/>
          </a:prstGeom>
          <a:blipFill>
            <a:blip r:embed="rId5"/>
            <a:stretch>
              <a:fillRect/>
            </a:stretch>
          </a:blipFill>
        </p:spPr>
      </p:sp>
      <p:sp>
        <p:nvSpPr>
          <p:cNvPr id="72" name="Shape 72"/>
          <p:cNvSpPr txBox="1">
            <a:spLocks noGrp="1"/>
          </p:cNvSpPr>
          <p:nvPr>
            <p:ph type="title"/>
          </p:nvPr>
        </p:nvSpPr>
        <p:spPr>
          <a:xfrm>
            <a:off x="2902857" y="532344"/>
            <a:ext cx="6248399" cy="2666998"/>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2"/>
              </a:buClr>
              <a:buSzPct val="25000"/>
              <a:buFont typeface="Calibri"/>
              <a:buNone/>
            </a:pPr>
            <a:r>
              <a:rPr lang="en-US" sz="4000" b="1" i="0" u="none" strike="noStrike" cap="none" baseline="0" dirty="0" smtClean="0">
                <a:solidFill>
                  <a:schemeClr val="dk2"/>
                </a:solidFill>
                <a:latin typeface="Calibri"/>
                <a:ea typeface="Calibri"/>
                <a:cs typeface="Calibri"/>
                <a:sym typeface="Calibri"/>
              </a:rPr>
              <a:t>Large Whale</a:t>
            </a:r>
            <a:r>
              <a:rPr lang="en-US" sz="4000" b="1" i="0" u="none" strike="noStrike" cap="none" dirty="0" smtClean="0">
                <a:solidFill>
                  <a:schemeClr val="dk2"/>
                </a:solidFill>
                <a:latin typeface="Calibri"/>
                <a:ea typeface="Calibri"/>
                <a:cs typeface="Calibri"/>
                <a:sym typeface="Calibri"/>
              </a:rPr>
              <a:t> Entanglement </a:t>
            </a:r>
            <a:r>
              <a:rPr lang="en-US" sz="4000" dirty="0" smtClean="0">
                <a:solidFill>
                  <a:schemeClr val="dk2"/>
                </a:solidFill>
                <a:latin typeface="Calibri"/>
                <a:ea typeface="Calibri"/>
                <a:cs typeface="Calibri"/>
                <a:sym typeface="Calibri"/>
              </a:rPr>
              <a:t>Response Network Authorization Reviews</a:t>
            </a:r>
            <a:endParaRPr lang="en-US" sz="4000" b="1" i="0" u="none" strike="noStrike" cap="none" baseline="0" dirty="0">
              <a:solidFill>
                <a:schemeClr val="dk2"/>
              </a:solidFill>
              <a:latin typeface="Calibri"/>
              <a:ea typeface="Calibri"/>
              <a:cs typeface="Calibri"/>
              <a:sym typeface="Calibri"/>
            </a:endParaRPr>
          </a:p>
        </p:txBody>
      </p:sp>
      <p:sp>
        <p:nvSpPr>
          <p:cNvPr id="73" name="Shape 73"/>
          <p:cNvSpPr txBox="1"/>
          <p:nvPr/>
        </p:nvSpPr>
        <p:spPr>
          <a:xfrm>
            <a:off x="5778348" y="6016600"/>
            <a:ext cx="3365558"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NOAA HIHWNMS/MMHSRP (Permit #932-1905)</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7419">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Shape 172"/>
          <p:cNvSpPr txBox="1">
            <a:spLocks noGrp="1"/>
          </p:cNvSpPr>
          <p:nvPr>
            <p:ph type="body" idx="1"/>
          </p:nvPr>
        </p:nvSpPr>
        <p:spPr>
          <a:xfrm>
            <a:off x="381000" y="1106675"/>
            <a:ext cx="4114800" cy="5029199"/>
          </a:xfrm>
          <a:prstGeom prst="rect">
            <a:avLst/>
          </a:prstGeom>
          <a:noFill/>
          <a:ln>
            <a:noFill/>
          </a:ln>
        </p:spPr>
        <p:txBody>
          <a:bodyPr lIns="91425" tIns="45700" rIns="91425" bIns="45700" anchor="t" anchorCtr="0">
            <a:noAutofit/>
          </a:bodyPr>
          <a:lstStyle/>
          <a:p>
            <a:pPr marL="457200" lvl="0" indent="-342900">
              <a:spcBef>
                <a:spcPts val="360"/>
              </a:spcBef>
              <a:buClr>
                <a:srgbClr val="008998"/>
              </a:buClr>
              <a:buSzPct val="100000"/>
              <a:buFont typeface="Calibri"/>
              <a:buChar char="●"/>
            </a:pPr>
            <a:r>
              <a:rPr lang="en-US" sz="1800" dirty="0" smtClean="0">
                <a:solidFill>
                  <a:srgbClr val="008998"/>
                </a:solidFill>
                <a:latin typeface="Calibri"/>
                <a:ea typeface="Calibri"/>
                <a:cs typeface="Calibri"/>
                <a:sym typeface="Calibri"/>
              </a:rPr>
              <a:t>Applications </a:t>
            </a:r>
            <a:r>
              <a:rPr lang="en-US" sz="1800" dirty="0">
                <a:solidFill>
                  <a:srgbClr val="008998"/>
                </a:solidFill>
                <a:latin typeface="Calibri"/>
                <a:ea typeface="Calibri"/>
                <a:cs typeface="Calibri"/>
                <a:sym typeface="Calibri"/>
              </a:rPr>
              <a:t>should include:</a:t>
            </a:r>
          </a:p>
          <a:p>
            <a:pPr marL="857250" lvl="1" indent="-342900">
              <a:spcBef>
                <a:spcPts val="360"/>
              </a:spcBef>
              <a:buClr>
                <a:srgbClr val="008998"/>
              </a:buClr>
              <a:buSzPct val="100000"/>
              <a:buFont typeface="Calibri"/>
              <a:buChar char="●"/>
            </a:pPr>
            <a:r>
              <a:rPr lang="en-US" sz="1800" dirty="0">
                <a:solidFill>
                  <a:srgbClr val="008998"/>
                </a:solidFill>
                <a:latin typeface="Calibri"/>
                <a:ea typeface="Calibri"/>
                <a:cs typeface="Calibri"/>
                <a:sym typeface="Calibri"/>
              </a:rPr>
              <a:t>CV (requirement of permit)</a:t>
            </a:r>
          </a:p>
          <a:p>
            <a:pPr marL="857250" lvl="1" indent="-342900">
              <a:spcBef>
                <a:spcPts val="360"/>
              </a:spcBef>
              <a:buClr>
                <a:srgbClr val="008998"/>
              </a:buClr>
              <a:buSzPct val="100000"/>
              <a:buFont typeface="Calibri"/>
              <a:buChar char="●"/>
            </a:pPr>
            <a:r>
              <a:rPr lang="en-US" sz="1800" dirty="0">
                <a:solidFill>
                  <a:srgbClr val="008998"/>
                </a:solidFill>
                <a:latin typeface="Calibri"/>
                <a:ea typeface="Calibri"/>
                <a:cs typeface="Calibri"/>
                <a:sym typeface="Calibri"/>
              </a:rPr>
              <a:t>List/spreadsheet of entanglement responses that </a:t>
            </a:r>
            <a:r>
              <a:rPr lang="en-US" sz="1800" b="1" u="sng" dirty="0">
                <a:solidFill>
                  <a:srgbClr val="008998"/>
                </a:solidFill>
                <a:latin typeface="Calibri"/>
                <a:ea typeface="Calibri"/>
                <a:cs typeface="Calibri"/>
                <a:sym typeface="Calibri"/>
              </a:rPr>
              <a:t>highlight the roles you performed, especially those at the next authorization type </a:t>
            </a:r>
          </a:p>
          <a:p>
            <a:pPr marL="857250" lvl="1" indent="-342900">
              <a:spcBef>
                <a:spcPts val="360"/>
              </a:spcBef>
              <a:buClr>
                <a:srgbClr val="008998"/>
              </a:buClr>
              <a:buSzPct val="100000"/>
              <a:buFont typeface="Calibri"/>
              <a:buChar char="●"/>
            </a:pPr>
            <a:r>
              <a:rPr lang="en-US" sz="1800" dirty="0">
                <a:solidFill>
                  <a:srgbClr val="008998"/>
                </a:solidFill>
                <a:latin typeface="Calibri"/>
                <a:ea typeface="Calibri"/>
                <a:cs typeface="Calibri"/>
                <a:sym typeface="Calibri"/>
              </a:rPr>
              <a:t>Photos/videos highlighting your response efforts (if </a:t>
            </a:r>
            <a:r>
              <a:rPr lang="en-US" sz="1800" dirty="0" smtClean="0">
                <a:solidFill>
                  <a:srgbClr val="008998"/>
                </a:solidFill>
                <a:latin typeface="Calibri"/>
                <a:ea typeface="Calibri"/>
                <a:cs typeface="Calibri"/>
                <a:sym typeface="Calibri"/>
              </a:rPr>
              <a:t>possible)</a:t>
            </a:r>
          </a:p>
          <a:p>
            <a:pPr marL="514350" lvl="1" indent="0">
              <a:spcBef>
                <a:spcPts val="360"/>
              </a:spcBef>
              <a:buClr>
                <a:srgbClr val="008998"/>
              </a:buClr>
              <a:buSzPct val="100000"/>
              <a:buNone/>
            </a:pPr>
            <a:endParaRPr lang="en-US" sz="1800" dirty="0" smtClean="0">
              <a:solidFill>
                <a:srgbClr val="008998"/>
              </a:solidFill>
              <a:latin typeface="Calibri"/>
              <a:ea typeface="Calibri"/>
              <a:cs typeface="Calibri"/>
              <a:sym typeface="Calibri"/>
            </a:endParaRPr>
          </a:p>
          <a:p>
            <a:pPr marL="457200" indent="-342900">
              <a:spcBef>
                <a:spcPts val="360"/>
              </a:spcBef>
              <a:buClr>
                <a:srgbClr val="008998"/>
              </a:buClr>
              <a:buSzPct val="100000"/>
              <a:buFont typeface="Calibri"/>
              <a:buChar char="●"/>
            </a:pPr>
            <a:r>
              <a:rPr lang="en-US" sz="1800" dirty="0" smtClean="0">
                <a:solidFill>
                  <a:srgbClr val="008998"/>
                </a:solidFill>
                <a:latin typeface="Calibri"/>
                <a:ea typeface="Calibri"/>
                <a:cs typeface="Calibri"/>
                <a:sym typeface="Calibri"/>
              </a:rPr>
              <a:t>We </a:t>
            </a:r>
            <a:r>
              <a:rPr lang="en-US" sz="1800" dirty="0" smtClean="0">
                <a:solidFill>
                  <a:srgbClr val="008998"/>
                </a:solidFill>
                <a:latin typeface="Calibri"/>
                <a:ea typeface="Calibri"/>
                <a:cs typeface="Calibri"/>
                <a:sym typeface="Calibri"/>
              </a:rPr>
              <a:t>offer constructive feedback to everyone who applies</a:t>
            </a:r>
            <a:endParaRPr lang="en-US" sz="1800" b="0" i="0" u="none" strike="noStrike" cap="none" baseline="0" dirty="0">
              <a:solidFill>
                <a:srgbClr val="008998"/>
              </a:solidFill>
              <a:latin typeface="Calibri"/>
              <a:ea typeface="Calibri"/>
              <a:cs typeface="Calibri"/>
              <a:sym typeface="Calibri"/>
            </a:endParaRPr>
          </a:p>
        </p:txBody>
      </p:sp>
      <p:sp>
        <p:nvSpPr>
          <p:cNvPr id="173" name="Shape 173"/>
          <p:cNvSpPr txBox="1">
            <a:spLocks noGrp="1"/>
          </p:cNvSpPr>
          <p:nvPr>
            <p:ph type="sldNum" idx="12"/>
          </p:nvPr>
        </p:nvSpPr>
        <p:spPr>
          <a:xfrm>
            <a:off x="2285999" y="6355080"/>
            <a:ext cx="6400799" cy="502919"/>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12  </a:t>
            </a:r>
            <a:endParaRPr lang="en-US" sz="800" b="0" i="0" u="none" strike="noStrike" cap="none" baseline="0" dirty="0">
              <a:solidFill>
                <a:srgbClr val="000000"/>
              </a:solidFill>
              <a:latin typeface="Arial Narrow"/>
              <a:ea typeface="Arial Narrow"/>
              <a:cs typeface="Arial Narrow"/>
              <a:sym typeface="Arial Narrow"/>
            </a:endParaRPr>
          </a:p>
        </p:txBody>
      </p:sp>
      <p:sp>
        <p:nvSpPr>
          <p:cNvPr id="174" name="Shape 174"/>
          <p:cNvSpPr txBox="1"/>
          <p:nvPr/>
        </p:nvSpPr>
        <p:spPr>
          <a:xfrm>
            <a:off x="457200" y="236325"/>
            <a:ext cx="4308088" cy="67601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Calibri"/>
              <a:buNone/>
            </a:pPr>
            <a:r>
              <a:rPr lang="en-US" sz="3600" b="1" i="0" u="none" strike="noStrike" cap="none" baseline="0" dirty="0" smtClean="0">
                <a:solidFill>
                  <a:schemeClr val="accent1"/>
                </a:solidFill>
                <a:latin typeface="Calibri"/>
                <a:ea typeface="Calibri"/>
                <a:cs typeface="Calibri"/>
                <a:sym typeface="Calibri"/>
              </a:rPr>
              <a:t>Applications</a:t>
            </a:r>
            <a:endParaRPr lang="en-US" sz="3600" b="1" i="0" u="none" strike="noStrike" cap="none" baseline="0" dirty="0">
              <a:solidFill>
                <a:schemeClr val="accent1"/>
              </a:solidFill>
              <a:latin typeface="Calibri"/>
              <a:ea typeface="Calibri"/>
              <a:cs typeface="Calibri"/>
              <a:sym typeface="Calibri"/>
            </a:endParaRPr>
          </a:p>
        </p:txBody>
      </p:sp>
      <p:sp>
        <p:nvSpPr>
          <p:cNvPr id="175" name="Shape 175"/>
          <p:cNvSpPr/>
          <p:nvPr/>
        </p:nvSpPr>
        <p:spPr>
          <a:xfrm>
            <a:off x="4881967" y="84665"/>
            <a:ext cx="4287142" cy="6270414"/>
          </a:xfrm>
          <a:prstGeom prst="rect">
            <a:avLst/>
          </a:prstGeom>
          <a:blipFill>
            <a:blip r:embed="rId5"/>
            <a:stretch>
              <a:fillRect/>
            </a:stretch>
          </a:blipFill>
        </p:spPr>
      </p:sp>
      <p:sp>
        <p:nvSpPr>
          <p:cNvPr id="176" name="Shape 176"/>
          <p:cNvSpPr txBox="1"/>
          <p:nvPr/>
        </p:nvSpPr>
        <p:spPr>
          <a:xfrm>
            <a:off x="7402127" y="6016600"/>
            <a:ext cx="1987053" cy="33848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FL-FWC (Permit #932-1905)</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257726">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6" name="Shape 156"/>
          <p:cNvSpPr txBox="1">
            <a:spLocks noGrp="1"/>
          </p:cNvSpPr>
          <p:nvPr>
            <p:ph type="sldNum" idx="12"/>
          </p:nvPr>
        </p:nvSpPr>
        <p:spPr>
          <a:xfrm>
            <a:off x="2285999" y="6355080"/>
            <a:ext cx="6400799" cy="502919"/>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10  </a:t>
            </a:r>
            <a:endParaRPr lang="en-US" sz="800" b="0" i="0" u="none" strike="noStrike" cap="none" baseline="0" dirty="0">
              <a:solidFill>
                <a:srgbClr val="000000"/>
              </a:solidFill>
              <a:latin typeface="Arial Narrow"/>
              <a:ea typeface="Arial Narrow"/>
              <a:cs typeface="Arial Narrow"/>
              <a:sym typeface="Arial Narrow"/>
            </a:endParaRPr>
          </a:p>
        </p:txBody>
      </p:sp>
      <p:sp>
        <p:nvSpPr>
          <p:cNvPr id="158" name="Shape 158"/>
          <p:cNvSpPr txBox="1"/>
          <p:nvPr/>
        </p:nvSpPr>
        <p:spPr>
          <a:xfrm>
            <a:off x="5778350" y="601660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FL-FWC (Permit #932-1905)</a:t>
            </a:r>
          </a:p>
        </p:txBody>
      </p:sp>
      <p:pic>
        <p:nvPicPr>
          <p:cNvPr id="7" name="Picture 6"/>
          <p:cNvPicPr>
            <a:picLocks noChangeAspect="1"/>
          </p:cNvPicPr>
          <p:nvPr/>
        </p:nvPicPr>
        <p:blipFill>
          <a:blip r:embed="rId5"/>
          <a:stretch>
            <a:fillRect/>
          </a:stretch>
        </p:blipFill>
        <p:spPr>
          <a:xfrm>
            <a:off x="-1" y="1328114"/>
            <a:ext cx="9117067" cy="4272709"/>
          </a:xfrm>
          <a:prstGeom prst="rect">
            <a:avLst/>
          </a:prstGeom>
        </p:spPr>
      </p:pic>
      <p:sp>
        <p:nvSpPr>
          <p:cNvPr id="13" name="Shape 154"/>
          <p:cNvSpPr txBox="1">
            <a:spLocks noGrp="1"/>
          </p:cNvSpPr>
          <p:nvPr>
            <p:ph type="title"/>
          </p:nvPr>
        </p:nvSpPr>
        <p:spPr>
          <a:xfrm>
            <a:off x="225235" y="236325"/>
            <a:ext cx="8563165" cy="676013"/>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Calibri"/>
              <a:buNone/>
            </a:pPr>
            <a:r>
              <a:rPr lang="en-US" dirty="0" smtClean="0">
                <a:latin typeface="Calibri"/>
                <a:ea typeface="Calibri"/>
                <a:cs typeface="Calibri"/>
                <a:sym typeface="Calibri"/>
              </a:rPr>
              <a:t>Example List of Responses</a:t>
            </a:r>
            <a:endParaRPr lang="en-US" sz="3600" b="1" i="0" u="none" strike="noStrike" cap="none" baseline="0" dirty="0">
              <a:solidFill>
                <a:schemeClr val="accent1"/>
              </a:solidFill>
              <a:latin typeface="Calibri"/>
              <a:ea typeface="Calibri"/>
              <a:cs typeface="Calibri"/>
              <a:sym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0180048"/>
      </p:ext>
    </p:extLst>
  </p:cSld>
  <p:clrMapOvr>
    <a:masterClrMapping/>
  </p:clrMapOvr>
  <p:transition spd="slow" advTm="7291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457200" y="228600"/>
            <a:ext cx="8229600" cy="67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Calibri"/>
              <a:buNone/>
            </a:pPr>
            <a:r>
              <a:rPr lang="en-US" sz="3600" b="1" i="0" u="none" strike="noStrike" cap="none" baseline="0" dirty="0" smtClean="0">
                <a:solidFill>
                  <a:schemeClr val="accent1"/>
                </a:solidFill>
                <a:latin typeface="Calibri"/>
                <a:ea typeface="Calibri"/>
                <a:cs typeface="Calibri"/>
                <a:sym typeface="Calibri"/>
              </a:rPr>
              <a:t>What do we look for with Permit CIs?</a:t>
            </a:r>
            <a:endParaRPr lang="en-US" sz="3600" b="1" i="0" u="none" strike="noStrike" cap="none" baseline="0" dirty="0">
              <a:solidFill>
                <a:schemeClr val="accent1"/>
              </a:solidFill>
              <a:latin typeface="Calibri"/>
              <a:ea typeface="Calibri"/>
              <a:cs typeface="Calibri"/>
              <a:sym typeface="Calibri"/>
            </a:endParaRPr>
          </a:p>
        </p:txBody>
      </p:sp>
      <p:sp>
        <p:nvSpPr>
          <p:cNvPr id="115" name="Shape 115"/>
          <p:cNvSpPr txBox="1">
            <a:spLocks noGrp="1"/>
          </p:cNvSpPr>
          <p:nvPr>
            <p:ph type="body" idx="1"/>
          </p:nvPr>
        </p:nvSpPr>
        <p:spPr>
          <a:xfrm>
            <a:off x="457200" y="1083947"/>
            <a:ext cx="8229600" cy="3526500"/>
          </a:xfrm>
          <a:prstGeom prst="rect">
            <a:avLst/>
          </a:prstGeom>
          <a:noFill/>
          <a:ln>
            <a:noFill/>
          </a:ln>
        </p:spPr>
        <p:txBody>
          <a:bodyPr lIns="91425" tIns="45700" rIns="91425" bIns="45700" anchor="t" anchorCtr="0">
            <a:noAutofit/>
          </a:bodyPr>
          <a:lstStyle/>
          <a:p>
            <a:pPr marL="0" marR="0" lvl="2" indent="0" algn="l" rtl="0">
              <a:lnSpc>
                <a:spcPct val="100000"/>
              </a:lnSpc>
              <a:spcBef>
                <a:spcPts val="0"/>
              </a:spcBef>
              <a:spcAft>
                <a:spcPts val="0"/>
              </a:spcAft>
              <a:buClr>
                <a:srgbClr val="007262"/>
              </a:buClr>
              <a:buSzPct val="100000"/>
              <a:buFont typeface="Calibri"/>
              <a:buChar char="•"/>
            </a:pPr>
            <a:r>
              <a:rPr lang="en-US" sz="2000" b="0" i="0" u="none" strike="noStrike" cap="none" baseline="0" dirty="0" smtClean="0">
                <a:solidFill>
                  <a:srgbClr val="008998"/>
                </a:solidFill>
                <a:latin typeface="Calibri"/>
                <a:ea typeface="Calibri"/>
                <a:cs typeface="Calibri"/>
                <a:sym typeface="Calibri"/>
              </a:rPr>
              <a:t> Primary goal/objective is safety of the team</a:t>
            </a:r>
          </a:p>
          <a:p>
            <a:pPr marL="0" marR="0" lvl="2" indent="0" algn="l" rtl="0">
              <a:lnSpc>
                <a:spcPct val="100000"/>
              </a:lnSpc>
              <a:spcBef>
                <a:spcPts val="0"/>
              </a:spcBef>
              <a:spcAft>
                <a:spcPts val="0"/>
              </a:spcAft>
              <a:buClr>
                <a:srgbClr val="007262"/>
              </a:buClr>
              <a:buSzPct val="100000"/>
              <a:buFont typeface="Calibri"/>
              <a:buChar char="•"/>
            </a:pPr>
            <a:endParaRPr lang="en-US" sz="2000" b="0" i="0" u="none" strike="noStrike" cap="none" baseline="0" dirty="0" smtClean="0">
              <a:solidFill>
                <a:srgbClr val="008998"/>
              </a:solidFill>
              <a:latin typeface="Calibri"/>
              <a:ea typeface="Calibri"/>
              <a:cs typeface="Calibri"/>
              <a:sym typeface="Calibri"/>
            </a:endParaRPr>
          </a:p>
          <a:p>
            <a:pPr marL="0" marR="0" lvl="2" indent="0" algn="l" rtl="0">
              <a:lnSpc>
                <a:spcPct val="100000"/>
              </a:lnSpc>
              <a:spcBef>
                <a:spcPts val="0"/>
              </a:spcBef>
              <a:spcAft>
                <a:spcPts val="0"/>
              </a:spcAft>
              <a:buClr>
                <a:srgbClr val="007262"/>
              </a:buClr>
              <a:buSzPct val="100000"/>
              <a:buFont typeface="Calibri"/>
              <a:buChar char="•"/>
            </a:pPr>
            <a:r>
              <a:rPr lang="en-US" sz="2000" dirty="0" smtClean="0">
                <a:solidFill>
                  <a:srgbClr val="008998"/>
                </a:solidFill>
                <a:latin typeface="Calibri"/>
                <a:ea typeface="Calibri"/>
                <a:cs typeface="Calibri"/>
                <a:sym typeface="Calibri"/>
              </a:rPr>
              <a:t> Know when to stand down (temperament)</a:t>
            </a:r>
          </a:p>
          <a:p>
            <a:pPr marL="0" marR="0" lvl="2" indent="0" algn="l" rtl="0">
              <a:lnSpc>
                <a:spcPct val="100000"/>
              </a:lnSpc>
              <a:spcBef>
                <a:spcPts val="0"/>
              </a:spcBef>
              <a:spcAft>
                <a:spcPts val="0"/>
              </a:spcAft>
              <a:buClr>
                <a:srgbClr val="007262"/>
              </a:buClr>
              <a:buSzPct val="100000"/>
              <a:buFont typeface="Calibri"/>
              <a:buChar char="•"/>
            </a:pPr>
            <a:endParaRPr lang="en-US" sz="2000" dirty="0" smtClean="0">
              <a:solidFill>
                <a:srgbClr val="008998"/>
              </a:solidFill>
              <a:latin typeface="Calibri"/>
              <a:ea typeface="Calibri"/>
              <a:cs typeface="Calibri"/>
              <a:sym typeface="Calibri"/>
            </a:endParaRPr>
          </a:p>
          <a:p>
            <a:pPr marL="0" marR="0" lvl="2" indent="0" algn="l" rtl="0">
              <a:lnSpc>
                <a:spcPct val="100000"/>
              </a:lnSpc>
              <a:spcBef>
                <a:spcPts val="0"/>
              </a:spcBef>
              <a:spcAft>
                <a:spcPts val="0"/>
              </a:spcAft>
              <a:buClr>
                <a:srgbClr val="007262"/>
              </a:buClr>
              <a:buSzPct val="100000"/>
              <a:buFont typeface="Calibri"/>
              <a:buChar char="•"/>
            </a:pPr>
            <a:r>
              <a:rPr lang="en-US" sz="2000" b="0" i="0" u="none" strike="noStrike" cap="none" baseline="0" dirty="0" smtClean="0">
                <a:solidFill>
                  <a:srgbClr val="008998"/>
                </a:solidFill>
                <a:latin typeface="Calibri"/>
                <a:ea typeface="Calibri"/>
                <a:cs typeface="Calibri"/>
                <a:sym typeface="Calibri"/>
              </a:rPr>
              <a:t> Hands-on experience</a:t>
            </a:r>
            <a:r>
              <a:rPr lang="en-US" sz="2000" b="0" i="0" u="none" strike="noStrike" cap="none" dirty="0" smtClean="0">
                <a:solidFill>
                  <a:srgbClr val="008998"/>
                </a:solidFill>
                <a:latin typeface="Calibri"/>
                <a:ea typeface="Calibri"/>
                <a:cs typeface="Calibri"/>
                <a:sym typeface="Calibri"/>
              </a:rPr>
              <a:t> conducting the work they will be coordinating</a:t>
            </a:r>
          </a:p>
          <a:p>
            <a:pPr marL="457200" lvl="3" indent="0">
              <a:spcBef>
                <a:spcPts val="0"/>
              </a:spcBef>
              <a:buClr>
                <a:srgbClr val="007262"/>
              </a:buClr>
              <a:buSzPct val="100000"/>
              <a:buFont typeface="Calibri"/>
              <a:buChar char="•"/>
            </a:pPr>
            <a:r>
              <a:rPr lang="en-US" sz="2000" dirty="0" smtClean="0">
                <a:solidFill>
                  <a:srgbClr val="008998"/>
                </a:solidFill>
                <a:latin typeface="Calibri"/>
                <a:ea typeface="Calibri"/>
                <a:cs typeface="Calibri"/>
                <a:sym typeface="Calibri"/>
              </a:rPr>
              <a:t> Requires CIs to be reasonably fit to conduct the most physically demanding aspects of response</a:t>
            </a:r>
          </a:p>
          <a:p>
            <a:pPr marL="457200" lvl="3" indent="0">
              <a:spcBef>
                <a:spcPts val="0"/>
              </a:spcBef>
              <a:buClr>
                <a:srgbClr val="007262"/>
              </a:buClr>
              <a:buSzPct val="100000"/>
              <a:buFont typeface="Calibri"/>
              <a:buChar char="•"/>
            </a:pPr>
            <a:endParaRPr lang="en-US" sz="2000" dirty="0" smtClean="0">
              <a:solidFill>
                <a:srgbClr val="008998"/>
              </a:solidFill>
              <a:latin typeface="Calibri"/>
              <a:ea typeface="Calibri"/>
              <a:cs typeface="Calibri"/>
              <a:sym typeface="Calibri"/>
            </a:endParaRPr>
          </a:p>
          <a:p>
            <a:pPr marL="0" lvl="2" indent="0">
              <a:spcBef>
                <a:spcPts val="0"/>
              </a:spcBef>
              <a:buClr>
                <a:srgbClr val="007262"/>
              </a:buClr>
              <a:buSzPct val="100000"/>
              <a:buFont typeface="Calibri"/>
              <a:buChar char="•"/>
            </a:pPr>
            <a:r>
              <a:rPr lang="en-US" sz="2000" b="0" i="0" u="none" strike="noStrike" cap="none" baseline="0" dirty="0" smtClean="0">
                <a:solidFill>
                  <a:srgbClr val="008998"/>
                </a:solidFill>
                <a:latin typeface="Calibri"/>
                <a:ea typeface="Calibri"/>
                <a:cs typeface="Calibri"/>
                <a:sym typeface="Calibri"/>
              </a:rPr>
              <a:t> Leadership, c</a:t>
            </a:r>
            <a:r>
              <a:rPr lang="en-US" sz="2000" dirty="0" smtClean="0">
                <a:solidFill>
                  <a:srgbClr val="008998"/>
                </a:solidFill>
                <a:latin typeface="Calibri"/>
                <a:ea typeface="Calibri"/>
                <a:cs typeface="Calibri"/>
                <a:sym typeface="Calibri"/>
              </a:rPr>
              <a:t>ommunication, and coordination skills</a:t>
            </a:r>
          </a:p>
          <a:p>
            <a:pPr marL="0" lvl="2" indent="0">
              <a:spcBef>
                <a:spcPts val="0"/>
              </a:spcBef>
              <a:buClr>
                <a:srgbClr val="007262"/>
              </a:buClr>
              <a:buSzPct val="100000"/>
              <a:buFont typeface="Calibri"/>
              <a:buChar char="•"/>
            </a:pPr>
            <a:endParaRPr lang="en-US" sz="2000" b="0" i="0" u="none" strike="noStrike" cap="none" baseline="0" dirty="0" smtClean="0">
              <a:solidFill>
                <a:srgbClr val="008998"/>
              </a:solidFill>
              <a:latin typeface="Calibri"/>
              <a:ea typeface="Calibri"/>
              <a:cs typeface="Calibri"/>
              <a:sym typeface="Calibri"/>
            </a:endParaRPr>
          </a:p>
          <a:p>
            <a:pPr marL="0" lvl="2" indent="0">
              <a:spcBef>
                <a:spcPts val="0"/>
              </a:spcBef>
              <a:buClr>
                <a:srgbClr val="007262"/>
              </a:buClr>
              <a:buSzPct val="100000"/>
              <a:buFont typeface="Calibri"/>
              <a:buChar char="•"/>
            </a:pPr>
            <a:r>
              <a:rPr lang="en-US" sz="2000" dirty="0" smtClean="0">
                <a:solidFill>
                  <a:srgbClr val="008998"/>
                </a:solidFill>
                <a:latin typeface="Calibri"/>
                <a:ea typeface="Calibri"/>
                <a:cs typeface="Calibri"/>
                <a:sym typeface="Calibri"/>
              </a:rPr>
              <a:t> Commitment to train others</a:t>
            </a:r>
            <a:endParaRPr lang="en-US" sz="2000" b="0" i="0" u="none" strike="noStrike" cap="none" baseline="0" dirty="0" smtClean="0">
              <a:solidFill>
                <a:srgbClr val="008998"/>
              </a:solidFill>
              <a:latin typeface="Calibri"/>
              <a:ea typeface="Calibri"/>
              <a:cs typeface="Calibri"/>
              <a:sym typeface="Calibri"/>
            </a:endParaRPr>
          </a:p>
          <a:p>
            <a:pPr marL="0" lvl="2" indent="0">
              <a:spcBef>
                <a:spcPts val="0"/>
              </a:spcBef>
              <a:buClr>
                <a:srgbClr val="007262"/>
              </a:buClr>
              <a:buSzPct val="100000"/>
              <a:buFont typeface="Calibri"/>
              <a:buChar char="•"/>
            </a:pPr>
            <a:endParaRPr lang="en-US" sz="2000" b="0" i="0" u="none" strike="noStrike" cap="none" baseline="0" dirty="0">
              <a:solidFill>
                <a:srgbClr val="008998"/>
              </a:solidFill>
              <a:latin typeface="Calibri"/>
              <a:ea typeface="Calibri"/>
              <a:cs typeface="Calibri"/>
              <a:sym typeface="Calibri"/>
            </a:endParaRPr>
          </a:p>
        </p:txBody>
      </p:sp>
      <p:sp>
        <p:nvSpPr>
          <p:cNvPr id="116" name="Shape 116"/>
          <p:cNvSpPr txBox="1">
            <a:spLocks noGrp="1"/>
          </p:cNvSpPr>
          <p:nvPr>
            <p:ph type="sldNum" idx="12"/>
          </p:nvPr>
        </p:nvSpPr>
        <p:spPr>
          <a:xfrm>
            <a:off x="2285999" y="6355080"/>
            <a:ext cx="6400799" cy="502919"/>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11 </a:t>
            </a:r>
            <a:endParaRPr lang="en-US" sz="800" b="0" i="0" u="none" strike="noStrike" cap="none" baseline="0" dirty="0">
              <a:solidFill>
                <a:srgbClr val="000000"/>
              </a:solidFill>
              <a:latin typeface="Arial Narrow"/>
              <a:ea typeface="Arial Narrow"/>
              <a:cs typeface="Arial Narrow"/>
              <a:sym typeface="Arial Narrow"/>
            </a:endParaRPr>
          </a:p>
        </p:txBody>
      </p:sp>
      <p:sp>
        <p:nvSpPr>
          <p:cNvPr id="118" name="Shape 118"/>
          <p:cNvSpPr txBox="1"/>
          <p:nvPr/>
        </p:nvSpPr>
        <p:spPr>
          <a:xfrm>
            <a:off x="5778350" y="601660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NOAA MMHSRP (Permit #932-1905)</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5175001"/>
      </p:ext>
    </p:extLst>
  </p:cSld>
  <p:clrMapOvr>
    <a:masterClrMapping/>
  </p:clrMapOvr>
  <p:transition spd="slow" advTm="176253">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Shape 182"/>
          <p:cNvSpPr txBox="1">
            <a:spLocks noGrp="1"/>
          </p:cNvSpPr>
          <p:nvPr>
            <p:ph type="sldNum" idx="12"/>
          </p:nvPr>
        </p:nvSpPr>
        <p:spPr>
          <a:xfrm>
            <a:off x="2285999" y="6355080"/>
            <a:ext cx="6400799" cy="502919"/>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13  </a:t>
            </a:r>
            <a:endParaRPr lang="en-US" sz="800" b="0" i="0" u="none" strike="noStrike" cap="none" baseline="0" dirty="0">
              <a:solidFill>
                <a:srgbClr val="000000"/>
              </a:solidFill>
              <a:latin typeface="Arial Narrow"/>
              <a:ea typeface="Arial Narrow"/>
              <a:cs typeface="Arial Narrow"/>
              <a:sym typeface="Arial Narrow"/>
            </a:endParaRPr>
          </a:p>
        </p:txBody>
      </p:sp>
      <p:sp>
        <p:nvSpPr>
          <p:cNvPr id="183" name="Shape 183"/>
          <p:cNvSpPr txBox="1">
            <a:spLocks noGrp="1"/>
          </p:cNvSpPr>
          <p:nvPr>
            <p:ph type="title"/>
          </p:nvPr>
        </p:nvSpPr>
        <p:spPr>
          <a:xfrm>
            <a:off x="228600" y="236325"/>
            <a:ext cx="4918500" cy="67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Calibri"/>
              <a:buNone/>
            </a:pPr>
            <a:r>
              <a:rPr lang="en-US" sz="3600" b="1" i="0" u="none" strike="noStrike" cap="none" baseline="0" dirty="0" smtClean="0">
                <a:solidFill>
                  <a:schemeClr val="accent1"/>
                </a:solidFill>
                <a:latin typeface="Calibri"/>
                <a:ea typeface="Calibri"/>
                <a:cs typeface="Calibri"/>
                <a:sym typeface="Calibri"/>
              </a:rPr>
              <a:t>Questions?</a:t>
            </a:r>
            <a:endParaRPr lang="en-US" dirty="0">
              <a:latin typeface="Calibri"/>
              <a:ea typeface="Calibri"/>
              <a:cs typeface="Calibri"/>
              <a:sym typeface="Calibri"/>
            </a:endParaRPr>
          </a:p>
        </p:txBody>
      </p:sp>
      <p:sp>
        <p:nvSpPr>
          <p:cNvPr id="186" name="Shape 186"/>
          <p:cNvSpPr txBox="1"/>
          <p:nvPr/>
        </p:nvSpPr>
        <p:spPr>
          <a:xfrm>
            <a:off x="5778350" y="601660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NOAA/Wildlife Trust (Permit #932-1905)</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9754" y="1068304"/>
            <a:ext cx="7483151" cy="4988767"/>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584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Shape 191"/>
          <p:cNvSpPr txBox="1">
            <a:spLocks noGrp="1"/>
          </p:cNvSpPr>
          <p:nvPr>
            <p:ph type="title"/>
          </p:nvPr>
        </p:nvSpPr>
        <p:spPr>
          <a:xfrm>
            <a:off x="198550" y="152400"/>
            <a:ext cx="4490699" cy="10088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accent1"/>
              </a:buClr>
              <a:buSzPct val="25000"/>
              <a:buFont typeface="Calibri"/>
              <a:buNone/>
            </a:pPr>
            <a:r>
              <a:rPr lang="en-US" sz="3600" b="1" i="0" u="none" strike="noStrike" cap="none" baseline="0" dirty="0">
                <a:solidFill>
                  <a:schemeClr val="accent1"/>
                </a:solidFill>
                <a:latin typeface="Calibri"/>
                <a:ea typeface="Calibri"/>
                <a:cs typeface="Calibri"/>
                <a:sym typeface="Calibri"/>
              </a:rPr>
              <a:t>Program </a:t>
            </a:r>
            <a:r>
              <a:rPr lang="en-US" sz="3600" b="1" i="0" u="none" strike="noStrike" cap="none" baseline="0" dirty="0" smtClean="0">
                <a:solidFill>
                  <a:schemeClr val="accent1"/>
                </a:solidFill>
                <a:latin typeface="Calibri"/>
                <a:ea typeface="Calibri"/>
                <a:cs typeface="Calibri"/>
                <a:sym typeface="Calibri"/>
              </a:rPr>
              <a:t>Overview</a:t>
            </a:r>
            <a:endParaRPr lang="en-US" sz="3600" b="1" i="0" u="none" strike="noStrike" cap="none" baseline="0" dirty="0">
              <a:solidFill>
                <a:schemeClr val="accent1"/>
              </a:solidFill>
              <a:latin typeface="Calibri"/>
              <a:ea typeface="Calibri"/>
              <a:cs typeface="Calibri"/>
              <a:sym typeface="Calibri"/>
            </a:endParaRPr>
          </a:p>
        </p:txBody>
      </p:sp>
      <p:sp>
        <p:nvSpPr>
          <p:cNvPr id="192" name="Shape 192"/>
          <p:cNvSpPr txBox="1">
            <a:spLocks noGrp="1"/>
          </p:cNvSpPr>
          <p:nvPr>
            <p:ph type="body" idx="1"/>
          </p:nvPr>
        </p:nvSpPr>
        <p:spPr>
          <a:xfrm>
            <a:off x="253729" y="1355525"/>
            <a:ext cx="4732904" cy="5027999"/>
          </a:xfrm>
          <a:prstGeom prst="rect">
            <a:avLst/>
          </a:prstGeom>
          <a:noFill/>
          <a:ln>
            <a:noFill/>
          </a:ln>
        </p:spPr>
        <p:txBody>
          <a:bodyPr lIns="91425" tIns="45700" rIns="91425" bIns="45700" anchor="t" anchorCtr="0">
            <a:noAutofit/>
          </a:bodyPr>
          <a:lstStyle/>
          <a:p>
            <a:pPr marL="0" marR="0" lvl="2" indent="0" algn="l" rtl="0">
              <a:lnSpc>
                <a:spcPct val="100000"/>
              </a:lnSpc>
              <a:spcBef>
                <a:spcPts val="0"/>
              </a:spcBef>
              <a:spcAft>
                <a:spcPts val="0"/>
              </a:spcAft>
              <a:buClr>
                <a:srgbClr val="007262"/>
              </a:buClr>
              <a:buSzPct val="100000"/>
              <a:buFont typeface="Calibri"/>
              <a:buChar char="•"/>
            </a:pPr>
            <a:r>
              <a:rPr lang="en-US" sz="2400" dirty="0" smtClean="0">
                <a:solidFill>
                  <a:srgbClr val="008998"/>
                </a:solidFill>
                <a:latin typeface="Calibri"/>
                <a:ea typeface="Calibri"/>
                <a:cs typeface="Calibri"/>
                <a:sym typeface="Calibri"/>
              </a:rPr>
              <a:t>Program authorized under a MMPA/ESA permit issued to the MMHSRP</a:t>
            </a:r>
          </a:p>
          <a:p>
            <a:pPr marL="0" marR="0" lvl="2" indent="0" algn="l" rtl="0">
              <a:lnSpc>
                <a:spcPct val="100000"/>
              </a:lnSpc>
              <a:spcBef>
                <a:spcPts val="0"/>
              </a:spcBef>
              <a:spcAft>
                <a:spcPts val="0"/>
              </a:spcAft>
              <a:buClr>
                <a:srgbClr val="007262"/>
              </a:buClr>
              <a:buSzPct val="100000"/>
              <a:buNone/>
            </a:pPr>
            <a:endParaRPr lang="en-US" sz="2400" dirty="0" smtClean="0">
              <a:solidFill>
                <a:srgbClr val="008998"/>
              </a:solidFill>
              <a:latin typeface="Calibri"/>
              <a:ea typeface="Calibri"/>
              <a:cs typeface="Calibri"/>
              <a:sym typeface="Calibri"/>
            </a:endParaRPr>
          </a:p>
          <a:p>
            <a:pPr marL="0" marR="0" lvl="2" indent="0" algn="l" rtl="0">
              <a:lnSpc>
                <a:spcPct val="100000"/>
              </a:lnSpc>
              <a:spcBef>
                <a:spcPts val="0"/>
              </a:spcBef>
              <a:spcAft>
                <a:spcPts val="0"/>
              </a:spcAft>
              <a:buClr>
                <a:srgbClr val="007262"/>
              </a:buClr>
              <a:buSzPct val="100000"/>
              <a:buFont typeface="Calibri"/>
              <a:buChar char="•"/>
            </a:pPr>
            <a:r>
              <a:rPr lang="en-US" sz="2400" dirty="0" smtClean="0">
                <a:solidFill>
                  <a:srgbClr val="008998"/>
                </a:solidFill>
                <a:latin typeface="Calibri"/>
                <a:ea typeface="Calibri"/>
                <a:cs typeface="Calibri"/>
                <a:sym typeface="Calibri"/>
              </a:rPr>
              <a:t>Five Authorization Levels</a:t>
            </a:r>
          </a:p>
          <a:p>
            <a:pPr marL="457200" lvl="3" indent="0">
              <a:spcBef>
                <a:spcPts val="0"/>
              </a:spcBef>
              <a:buClr>
                <a:srgbClr val="007262"/>
              </a:buClr>
              <a:buSzPct val="100000"/>
              <a:buFont typeface="Calibri"/>
              <a:buChar char="•"/>
            </a:pPr>
            <a:r>
              <a:rPr lang="en-US" sz="1800" dirty="0" smtClean="0">
                <a:solidFill>
                  <a:srgbClr val="008998"/>
                </a:solidFill>
                <a:latin typeface="Calibri"/>
                <a:ea typeface="Calibri"/>
                <a:cs typeface="Calibri"/>
                <a:sym typeface="Calibri"/>
              </a:rPr>
              <a:t>First Responders (L1)</a:t>
            </a:r>
          </a:p>
          <a:p>
            <a:pPr marL="457200" lvl="3" indent="0">
              <a:spcBef>
                <a:spcPts val="0"/>
              </a:spcBef>
              <a:buClr>
                <a:srgbClr val="007262"/>
              </a:buClr>
              <a:buSzPct val="100000"/>
              <a:buFont typeface="Calibri"/>
              <a:buChar char="•"/>
            </a:pPr>
            <a:r>
              <a:rPr lang="en-US" sz="1800" dirty="0" smtClean="0">
                <a:solidFill>
                  <a:srgbClr val="008998"/>
                </a:solidFill>
                <a:latin typeface="Calibri"/>
                <a:ea typeface="Calibri"/>
                <a:cs typeface="Calibri"/>
                <a:sym typeface="Calibri"/>
              </a:rPr>
              <a:t>Advanced First Responders (L2)</a:t>
            </a:r>
          </a:p>
          <a:p>
            <a:pPr marL="457200" lvl="3" indent="0">
              <a:spcBef>
                <a:spcPts val="0"/>
              </a:spcBef>
              <a:buClr>
                <a:srgbClr val="007262"/>
              </a:buClr>
              <a:buSzPct val="100000"/>
              <a:buFont typeface="Calibri"/>
              <a:buChar char="•"/>
            </a:pPr>
            <a:r>
              <a:rPr lang="en-US" sz="1800" dirty="0" smtClean="0">
                <a:solidFill>
                  <a:srgbClr val="008998"/>
                </a:solidFill>
                <a:latin typeface="Calibri"/>
                <a:ea typeface="Calibri"/>
                <a:cs typeface="Calibri"/>
                <a:sym typeface="Calibri"/>
              </a:rPr>
              <a:t>Routine Response Coordinators (L3) *</a:t>
            </a:r>
          </a:p>
          <a:p>
            <a:pPr marL="457200" lvl="3" indent="0">
              <a:spcBef>
                <a:spcPts val="0"/>
              </a:spcBef>
              <a:buClr>
                <a:srgbClr val="007262"/>
              </a:buClr>
              <a:buSzPct val="100000"/>
              <a:buFont typeface="Calibri"/>
              <a:buChar char="•"/>
            </a:pPr>
            <a:r>
              <a:rPr lang="en-US" sz="1800" dirty="0" smtClean="0">
                <a:solidFill>
                  <a:srgbClr val="008998"/>
                </a:solidFill>
                <a:latin typeface="Calibri"/>
                <a:ea typeface="Calibri"/>
                <a:cs typeface="Calibri"/>
                <a:sym typeface="Calibri"/>
              </a:rPr>
              <a:t>Advanced Response Coordinators (L4) * </a:t>
            </a:r>
          </a:p>
          <a:p>
            <a:pPr marL="457200" lvl="3" indent="0">
              <a:spcBef>
                <a:spcPts val="0"/>
              </a:spcBef>
              <a:buClr>
                <a:srgbClr val="007262"/>
              </a:buClr>
              <a:buSzPct val="100000"/>
              <a:buFont typeface="Calibri"/>
              <a:buChar char="•"/>
            </a:pPr>
            <a:r>
              <a:rPr lang="en-US" sz="1800" dirty="0" smtClean="0">
                <a:solidFill>
                  <a:srgbClr val="008998"/>
                </a:solidFill>
                <a:latin typeface="Calibri"/>
                <a:ea typeface="Calibri"/>
                <a:cs typeface="Calibri"/>
                <a:sym typeface="Calibri"/>
              </a:rPr>
              <a:t>Right Whale Response Coordinators (L5) </a:t>
            </a:r>
            <a:r>
              <a:rPr lang="en-US" sz="1800" dirty="0">
                <a:solidFill>
                  <a:srgbClr val="008998"/>
                </a:solidFill>
                <a:latin typeface="Calibri"/>
                <a:ea typeface="Calibri"/>
                <a:cs typeface="Calibri"/>
                <a:sym typeface="Calibri"/>
              </a:rPr>
              <a:t>*</a:t>
            </a:r>
            <a:endParaRPr lang="en-US" sz="1800" dirty="0" smtClean="0">
              <a:solidFill>
                <a:srgbClr val="008998"/>
              </a:solidFill>
              <a:latin typeface="Calibri"/>
              <a:ea typeface="Calibri"/>
              <a:cs typeface="Calibri"/>
              <a:sym typeface="Calibri"/>
            </a:endParaRPr>
          </a:p>
          <a:p>
            <a:pPr marL="457200" lvl="3" indent="0">
              <a:spcBef>
                <a:spcPts val="0"/>
              </a:spcBef>
              <a:buClr>
                <a:srgbClr val="007262"/>
              </a:buClr>
              <a:buSzPct val="100000"/>
              <a:buNone/>
            </a:pPr>
            <a:endParaRPr lang="en-US" sz="1800" dirty="0" smtClean="0">
              <a:solidFill>
                <a:srgbClr val="008998"/>
              </a:solidFill>
              <a:latin typeface="Calibri"/>
              <a:ea typeface="Calibri"/>
              <a:cs typeface="Calibri"/>
              <a:sym typeface="Calibri"/>
            </a:endParaRPr>
          </a:p>
          <a:p>
            <a:pPr marL="0" lvl="2" indent="0">
              <a:spcBef>
                <a:spcPts val="0"/>
              </a:spcBef>
              <a:buClr>
                <a:srgbClr val="007262"/>
              </a:buClr>
              <a:buSzPct val="100000"/>
              <a:buFont typeface="Calibri"/>
              <a:buChar char="•"/>
            </a:pPr>
            <a:r>
              <a:rPr lang="en-US" sz="2400" dirty="0" smtClean="0">
                <a:solidFill>
                  <a:srgbClr val="008998"/>
                </a:solidFill>
                <a:latin typeface="Calibri"/>
                <a:ea typeface="Calibri"/>
                <a:cs typeface="Calibri"/>
                <a:sym typeface="Calibri"/>
              </a:rPr>
              <a:t>Authorization level </a:t>
            </a:r>
            <a:r>
              <a:rPr lang="en-US" sz="2400" b="1" u="sng" dirty="0" smtClean="0">
                <a:solidFill>
                  <a:srgbClr val="008998"/>
                </a:solidFill>
                <a:latin typeface="Calibri"/>
                <a:ea typeface="Calibri"/>
                <a:cs typeface="Calibri"/>
                <a:sym typeface="Calibri"/>
              </a:rPr>
              <a:t>does not</a:t>
            </a:r>
            <a:r>
              <a:rPr lang="en-US" sz="2400" b="1" dirty="0" smtClean="0">
                <a:solidFill>
                  <a:srgbClr val="008998"/>
                </a:solidFill>
                <a:latin typeface="Calibri"/>
                <a:ea typeface="Calibri"/>
                <a:cs typeface="Calibri"/>
                <a:sym typeface="Calibri"/>
              </a:rPr>
              <a:t> </a:t>
            </a:r>
            <a:r>
              <a:rPr lang="en-US" sz="2400" dirty="0" smtClean="0">
                <a:solidFill>
                  <a:srgbClr val="008998"/>
                </a:solidFill>
                <a:latin typeface="Calibri"/>
                <a:ea typeface="Calibri"/>
                <a:cs typeface="Calibri"/>
                <a:sym typeface="Calibri"/>
              </a:rPr>
              <a:t>equal importance or value to Network</a:t>
            </a:r>
          </a:p>
          <a:p>
            <a:pPr marL="0" lvl="2" indent="0">
              <a:spcBef>
                <a:spcPts val="0"/>
              </a:spcBef>
              <a:buClr>
                <a:srgbClr val="007262"/>
              </a:buClr>
              <a:buSzPct val="100000"/>
              <a:buFont typeface="Calibri"/>
              <a:buChar char="•"/>
            </a:pPr>
            <a:endParaRPr lang="en-US" sz="2400" dirty="0">
              <a:solidFill>
                <a:srgbClr val="008998"/>
              </a:solidFill>
              <a:latin typeface="Calibri"/>
              <a:ea typeface="Calibri"/>
              <a:cs typeface="Calibri"/>
              <a:sym typeface="Calibri"/>
            </a:endParaRPr>
          </a:p>
          <a:p>
            <a:pPr marL="0" lvl="2" indent="0">
              <a:spcBef>
                <a:spcPts val="0"/>
              </a:spcBef>
              <a:buClr>
                <a:srgbClr val="007262"/>
              </a:buClr>
              <a:buSzPct val="100000"/>
              <a:buNone/>
            </a:pPr>
            <a:r>
              <a:rPr lang="en-US" sz="1800" dirty="0" smtClean="0">
                <a:solidFill>
                  <a:srgbClr val="008998"/>
                </a:solidFill>
                <a:latin typeface="Calibri"/>
                <a:ea typeface="Calibri"/>
                <a:cs typeface="Calibri"/>
                <a:sym typeface="Calibri"/>
              </a:rPr>
              <a:t>*listed as MMHSRP permit co-investigator</a:t>
            </a:r>
          </a:p>
          <a:p>
            <a:pPr marL="0" lvl="2" indent="0">
              <a:spcBef>
                <a:spcPts val="0"/>
              </a:spcBef>
              <a:buClr>
                <a:srgbClr val="007262"/>
              </a:buClr>
              <a:buSzPct val="100000"/>
              <a:buFont typeface="Calibri"/>
              <a:buChar char="•"/>
            </a:pPr>
            <a:endParaRPr lang="en-US" sz="2400" dirty="0">
              <a:solidFill>
                <a:srgbClr val="008998"/>
              </a:solidFill>
              <a:latin typeface="Calibri"/>
              <a:ea typeface="Calibri"/>
              <a:cs typeface="Calibri"/>
              <a:sym typeface="Calibri"/>
            </a:endParaRPr>
          </a:p>
          <a:p>
            <a:pPr marL="0" lvl="2" indent="0">
              <a:spcBef>
                <a:spcPts val="0"/>
              </a:spcBef>
              <a:buClr>
                <a:srgbClr val="007262"/>
              </a:buClr>
              <a:buSzPct val="100000"/>
              <a:buFont typeface="Calibri"/>
              <a:buChar char="•"/>
            </a:pPr>
            <a:endParaRPr lang="en-US" sz="2400" dirty="0" smtClean="0">
              <a:solidFill>
                <a:srgbClr val="008998"/>
              </a:solidFill>
              <a:latin typeface="Calibri"/>
              <a:ea typeface="Calibri"/>
              <a:cs typeface="Calibri"/>
              <a:sym typeface="Calibri"/>
            </a:endParaRPr>
          </a:p>
          <a:p>
            <a:pPr marL="0" lvl="2" indent="0">
              <a:spcBef>
                <a:spcPts val="0"/>
              </a:spcBef>
              <a:buClr>
                <a:srgbClr val="007262"/>
              </a:buClr>
              <a:buSzPct val="100000"/>
              <a:buNone/>
            </a:pPr>
            <a:endParaRPr lang="en-US" sz="2400" dirty="0" smtClean="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1800" dirty="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1800" dirty="0" smtClean="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1800" dirty="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1800" dirty="0" smtClean="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1800" dirty="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1800" dirty="0" smtClean="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1800" dirty="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1800" dirty="0" smtClean="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1800" dirty="0" smtClean="0">
              <a:solidFill>
                <a:srgbClr val="008998"/>
              </a:solidFill>
              <a:latin typeface="Calibri"/>
              <a:ea typeface="Calibri"/>
              <a:cs typeface="Calibri"/>
              <a:sym typeface="Calibri"/>
            </a:endParaRPr>
          </a:p>
          <a:p>
            <a:pPr marL="457200" lvl="3" indent="0">
              <a:spcBef>
                <a:spcPts val="0"/>
              </a:spcBef>
              <a:buClr>
                <a:srgbClr val="007262"/>
              </a:buClr>
              <a:buSzPct val="100000"/>
              <a:buNone/>
            </a:pPr>
            <a:r>
              <a:rPr lang="en-US" sz="1800" dirty="0" smtClean="0">
                <a:solidFill>
                  <a:srgbClr val="008998"/>
                </a:solidFill>
                <a:latin typeface="Calibri"/>
                <a:ea typeface="Calibri"/>
                <a:cs typeface="Calibri"/>
                <a:sym typeface="Calibri"/>
              </a:rPr>
              <a:t>* Authorized as a co-investigator on the MMHSRP permit</a:t>
            </a:r>
          </a:p>
          <a:p>
            <a:pPr marL="457200" lvl="3" indent="0">
              <a:spcBef>
                <a:spcPts val="0"/>
              </a:spcBef>
              <a:buClr>
                <a:srgbClr val="007262"/>
              </a:buClr>
              <a:buSzPct val="100000"/>
              <a:buFont typeface="Calibri"/>
              <a:buChar char="•"/>
            </a:pPr>
            <a:endParaRPr lang="en-US" sz="2000" dirty="0" smtClean="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2000" dirty="0" smtClean="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2000" dirty="0" smtClean="0">
              <a:solidFill>
                <a:srgbClr val="008998"/>
              </a:solidFill>
              <a:latin typeface="Calibri"/>
              <a:ea typeface="Calibri"/>
              <a:cs typeface="Calibri"/>
              <a:sym typeface="Calibri"/>
            </a:endParaRPr>
          </a:p>
          <a:p>
            <a:pPr marL="457200" lvl="3" indent="0">
              <a:spcBef>
                <a:spcPts val="0"/>
              </a:spcBef>
              <a:buClr>
                <a:srgbClr val="007262"/>
              </a:buClr>
              <a:buSzPct val="100000"/>
              <a:buFont typeface="Calibri"/>
              <a:buChar char="•"/>
            </a:pPr>
            <a:endParaRPr lang="en-US" sz="2000" dirty="0">
              <a:solidFill>
                <a:srgbClr val="008998"/>
              </a:solidFill>
              <a:latin typeface="Calibri"/>
              <a:ea typeface="Calibri"/>
              <a:cs typeface="Calibri"/>
              <a:sym typeface="Calibri"/>
            </a:endParaRPr>
          </a:p>
        </p:txBody>
      </p:sp>
      <p:sp>
        <p:nvSpPr>
          <p:cNvPr id="193" name="Shape 193"/>
          <p:cNvSpPr txBox="1">
            <a:spLocks noGrp="1"/>
          </p:cNvSpPr>
          <p:nvPr>
            <p:ph type="sldNum" idx="12"/>
          </p:nvPr>
        </p:nvSpPr>
        <p:spPr>
          <a:xfrm>
            <a:off x="2285999" y="6355080"/>
            <a:ext cx="6400799" cy="502800"/>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2  </a:t>
            </a:r>
            <a:endParaRPr lang="en-US" sz="800" b="0" i="0" u="none" strike="noStrike" cap="none" baseline="0" dirty="0">
              <a:solidFill>
                <a:srgbClr val="000000"/>
              </a:solidFill>
              <a:latin typeface="Arial Narrow"/>
              <a:ea typeface="Arial Narrow"/>
              <a:cs typeface="Arial Narrow"/>
              <a:sym typeface="Arial Narrow"/>
            </a:endParaRPr>
          </a:p>
        </p:txBody>
      </p:sp>
      <p:sp>
        <p:nvSpPr>
          <p:cNvPr id="194" name="Shape 194"/>
          <p:cNvSpPr txBox="1"/>
          <p:nvPr/>
        </p:nvSpPr>
        <p:spPr>
          <a:xfrm>
            <a:off x="5778350" y="601660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NOAA MMHSRP (Permit #932-1905)</a:t>
            </a:r>
          </a:p>
        </p:txBody>
      </p:sp>
      <p:sp>
        <p:nvSpPr>
          <p:cNvPr id="8" name="Shape 166"/>
          <p:cNvSpPr/>
          <p:nvPr/>
        </p:nvSpPr>
        <p:spPr>
          <a:xfrm>
            <a:off x="5057578" y="82700"/>
            <a:ext cx="4141712" cy="6259825"/>
          </a:xfrm>
          <a:prstGeom prst="rect">
            <a:avLst/>
          </a:prstGeom>
          <a:blipFill>
            <a:blip r:embed="rId5"/>
            <a:stretch>
              <a:fillRect/>
            </a:stretch>
          </a:blipFill>
        </p:spPr>
      </p:sp>
      <p:sp>
        <p:nvSpPr>
          <p:cNvPr id="9" name="Shape 167"/>
          <p:cNvSpPr txBox="1"/>
          <p:nvPr/>
        </p:nvSpPr>
        <p:spPr>
          <a:xfrm>
            <a:off x="5749316" y="600405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dirty="0">
                <a:solidFill>
                  <a:srgbClr val="F3F3F3"/>
                </a:solidFill>
                <a:latin typeface="Arial"/>
                <a:ea typeface="Arial"/>
                <a:cs typeface="Arial"/>
                <a:sym typeface="Arial"/>
              </a:rPr>
              <a:t>PCCS (Permit #932-1905)</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04434">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Shape 96"/>
          <p:cNvSpPr txBox="1">
            <a:spLocks noGrp="1"/>
          </p:cNvSpPr>
          <p:nvPr>
            <p:ph type="title"/>
          </p:nvPr>
        </p:nvSpPr>
        <p:spPr>
          <a:xfrm>
            <a:off x="457200" y="209775"/>
            <a:ext cx="8229600" cy="67601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Calibri"/>
              <a:buNone/>
            </a:pPr>
            <a:r>
              <a:rPr lang="en-US" sz="3600" b="1" i="0" u="none" strike="noStrike" cap="none" baseline="0" dirty="0" smtClean="0">
                <a:solidFill>
                  <a:schemeClr val="accent1"/>
                </a:solidFill>
                <a:latin typeface="Calibri"/>
                <a:ea typeface="Calibri"/>
                <a:cs typeface="Calibri"/>
                <a:sym typeface="Calibri"/>
              </a:rPr>
              <a:t>First Responders (Level 1)</a:t>
            </a:r>
            <a:endParaRPr lang="en-US" sz="3600" b="1" i="0" u="none" strike="noStrike" cap="none" baseline="0" dirty="0">
              <a:solidFill>
                <a:schemeClr val="accent1"/>
              </a:solidFill>
              <a:latin typeface="Calibri"/>
              <a:ea typeface="Calibri"/>
              <a:cs typeface="Calibri"/>
              <a:sym typeface="Calibri"/>
            </a:endParaRPr>
          </a:p>
        </p:txBody>
      </p:sp>
      <p:sp>
        <p:nvSpPr>
          <p:cNvPr id="98" name="Shape 98"/>
          <p:cNvSpPr txBox="1">
            <a:spLocks noGrp="1"/>
          </p:cNvSpPr>
          <p:nvPr>
            <p:ph type="sldNum" idx="12"/>
          </p:nvPr>
        </p:nvSpPr>
        <p:spPr>
          <a:xfrm>
            <a:off x="2285999" y="6355080"/>
            <a:ext cx="6400799" cy="502919"/>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3  </a:t>
            </a:r>
            <a:endParaRPr lang="en-US" sz="800" b="0" i="0" u="none" strike="noStrike" cap="none" baseline="0" dirty="0">
              <a:solidFill>
                <a:srgbClr val="000000"/>
              </a:solidFill>
              <a:latin typeface="Arial Narrow"/>
              <a:ea typeface="Arial Narrow"/>
              <a:cs typeface="Arial Narrow"/>
              <a:sym typeface="Arial Narrow"/>
            </a:endParaRPr>
          </a:p>
        </p:txBody>
      </p:sp>
      <p:sp>
        <p:nvSpPr>
          <p:cNvPr id="99" name="Shape 99"/>
          <p:cNvSpPr/>
          <p:nvPr/>
        </p:nvSpPr>
        <p:spPr>
          <a:xfrm>
            <a:off x="0" y="4191000"/>
            <a:ext cx="9143999" cy="2133599"/>
          </a:xfrm>
          <a:prstGeom prst="rect">
            <a:avLst/>
          </a:prstGeom>
          <a:blipFill>
            <a:blip r:embed="rId5"/>
            <a:stretch>
              <a:fillRect/>
            </a:stretch>
          </a:blipFill>
        </p:spPr>
      </p:sp>
      <p:sp>
        <p:nvSpPr>
          <p:cNvPr id="100" name="Shape 100"/>
          <p:cNvSpPr txBox="1"/>
          <p:nvPr/>
        </p:nvSpPr>
        <p:spPr>
          <a:xfrm>
            <a:off x="5778350" y="601660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dirty="0">
                <a:solidFill>
                  <a:srgbClr val="F3F3F3"/>
                </a:solidFill>
                <a:latin typeface="Arial"/>
                <a:ea typeface="Arial"/>
                <a:cs typeface="Arial"/>
                <a:sym typeface="Arial"/>
              </a:rPr>
              <a:t>NOAA AK PRD/MMHSRP (Permit #932-1905)</a:t>
            </a:r>
          </a:p>
        </p:txBody>
      </p:sp>
      <p:sp>
        <p:nvSpPr>
          <p:cNvPr id="7" name="Shape 106"/>
          <p:cNvSpPr txBox="1">
            <a:spLocks noGrp="1"/>
          </p:cNvSpPr>
          <p:nvPr>
            <p:ph type="body" idx="1"/>
          </p:nvPr>
        </p:nvSpPr>
        <p:spPr>
          <a:xfrm>
            <a:off x="228600" y="989729"/>
            <a:ext cx="8686800" cy="3362920"/>
          </a:xfrm>
          <a:prstGeom prst="rect">
            <a:avLst/>
          </a:prstGeom>
          <a:noFill/>
          <a:ln>
            <a:noFill/>
          </a:ln>
        </p:spPr>
        <p:txBody>
          <a:bodyPr lIns="91425" tIns="45700" rIns="91425" bIns="45700" anchor="t" anchorCtr="0">
            <a:noAutofit/>
          </a:bodyPr>
          <a:lstStyle/>
          <a:p>
            <a:pPr marL="457200" marR="0" lvl="0" indent="-279400" algn="l" rtl="0">
              <a:lnSpc>
                <a:spcPct val="100000"/>
              </a:lnSpc>
              <a:spcBef>
                <a:spcPts val="0"/>
              </a:spcBef>
              <a:spcAft>
                <a:spcPts val="0"/>
              </a:spcAft>
              <a:buClr>
                <a:srgbClr val="008998"/>
              </a:buClr>
              <a:buSzPct val="100000"/>
              <a:buFont typeface="Calibri"/>
              <a:buChar char="•"/>
            </a:pPr>
            <a:r>
              <a:rPr lang="en-US" sz="2800" dirty="0" smtClean="0">
                <a:solidFill>
                  <a:srgbClr val="008998"/>
                </a:solidFill>
                <a:latin typeface="Calibri"/>
                <a:ea typeface="Calibri"/>
                <a:cs typeface="Calibri"/>
                <a:sym typeface="Calibri"/>
              </a:rPr>
              <a:t>Activities:</a:t>
            </a:r>
          </a:p>
          <a:p>
            <a:pPr marL="857250" lvl="1" indent="-279400">
              <a:spcBef>
                <a:spcPts val="0"/>
              </a:spcBef>
              <a:buClr>
                <a:srgbClr val="008998"/>
              </a:buClr>
              <a:buSzPct val="100000"/>
              <a:buFont typeface="Calibri"/>
              <a:buChar char="•"/>
            </a:pPr>
            <a:r>
              <a:rPr lang="en-US" sz="2000" b="1" u="sng" dirty="0" smtClean="0">
                <a:solidFill>
                  <a:srgbClr val="008998"/>
                </a:solidFill>
                <a:latin typeface="Calibri"/>
                <a:ea typeface="Calibri"/>
                <a:cs typeface="Calibri"/>
                <a:sym typeface="Calibri"/>
              </a:rPr>
              <a:t>Report</a:t>
            </a:r>
            <a:r>
              <a:rPr lang="en-US" sz="2000" b="1" dirty="0" smtClean="0">
                <a:solidFill>
                  <a:srgbClr val="008998"/>
                </a:solidFill>
                <a:latin typeface="Calibri"/>
                <a:ea typeface="Calibri"/>
                <a:cs typeface="Calibri"/>
                <a:sym typeface="Calibri"/>
              </a:rPr>
              <a:t> </a:t>
            </a:r>
          </a:p>
          <a:p>
            <a:pPr marL="857250" lvl="1" indent="-279400">
              <a:spcBef>
                <a:spcPts val="0"/>
              </a:spcBef>
              <a:buClr>
                <a:srgbClr val="008998"/>
              </a:buClr>
              <a:buSzPct val="100000"/>
              <a:buFont typeface="Calibri"/>
              <a:buChar char="•"/>
            </a:pPr>
            <a:r>
              <a:rPr lang="en-US" sz="2000" dirty="0">
                <a:solidFill>
                  <a:srgbClr val="008998"/>
                </a:solidFill>
                <a:latin typeface="Calibri"/>
                <a:ea typeface="Calibri"/>
                <a:cs typeface="Calibri"/>
                <a:sym typeface="Calibri"/>
              </a:rPr>
              <a:t>Document/Assess from a safe and legal distance</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Standby/Monitor </a:t>
            </a:r>
            <a:r>
              <a:rPr lang="en-US" sz="2000" dirty="0" smtClean="0">
                <a:solidFill>
                  <a:srgbClr val="008998"/>
                </a:solidFill>
                <a:latin typeface="Calibri"/>
                <a:ea typeface="Calibri"/>
                <a:cs typeface="Calibri"/>
                <a:sym typeface="Calibri"/>
              </a:rPr>
              <a:t>from a safe and legal distance</a:t>
            </a:r>
          </a:p>
          <a:p>
            <a:pPr marL="857250" lvl="1" indent="-279400">
              <a:spcBef>
                <a:spcPts val="0"/>
              </a:spcBef>
              <a:buClr>
                <a:srgbClr val="008998"/>
              </a:buClr>
              <a:buSzPct val="100000"/>
              <a:buFont typeface="Calibri"/>
              <a:buChar char="•"/>
            </a:pPr>
            <a:endParaRPr lang="en-US" sz="2800" dirty="0" smtClean="0">
              <a:solidFill>
                <a:srgbClr val="008998"/>
              </a:solidFill>
              <a:latin typeface="Calibri"/>
              <a:ea typeface="Calibri"/>
              <a:cs typeface="Calibri"/>
              <a:sym typeface="Calibri"/>
            </a:endParaRPr>
          </a:p>
          <a:p>
            <a:pPr marL="457200" marR="0" lvl="0" indent="-279400" algn="l" rtl="0">
              <a:lnSpc>
                <a:spcPct val="100000"/>
              </a:lnSpc>
              <a:spcBef>
                <a:spcPts val="0"/>
              </a:spcBef>
              <a:spcAft>
                <a:spcPts val="0"/>
              </a:spcAft>
              <a:buClr>
                <a:srgbClr val="008998"/>
              </a:buClr>
              <a:buSzPct val="100000"/>
              <a:buFont typeface="Calibri"/>
              <a:buChar char="•"/>
            </a:pPr>
            <a:r>
              <a:rPr lang="en-US" sz="2800" dirty="0" smtClean="0">
                <a:solidFill>
                  <a:srgbClr val="008998"/>
                </a:solidFill>
                <a:latin typeface="Calibri"/>
                <a:ea typeface="Calibri"/>
                <a:cs typeface="Calibri"/>
                <a:sym typeface="Calibri"/>
              </a:rPr>
              <a:t>Criteria for Authorization</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Online training* or </a:t>
            </a:r>
            <a:r>
              <a:rPr lang="en-US" sz="2000" dirty="0">
                <a:solidFill>
                  <a:srgbClr val="008998"/>
                </a:solidFill>
                <a:latin typeface="Calibri"/>
                <a:ea typeface="Calibri"/>
                <a:cs typeface="Calibri"/>
                <a:sym typeface="Calibri"/>
              </a:rPr>
              <a:t>c</a:t>
            </a:r>
            <a:r>
              <a:rPr lang="en-US" sz="2000" dirty="0" smtClean="0">
                <a:solidFill>
                  <a:srgbClr val="008998"/>
                </a:solidFill>
                <a:latin typeface="Calibri"/>
                <a:ea typeface="Calibri"/>
                <a:cs typeface="Calibri"/>
                <a:sym typeface="Calibri"/>
              </a:rPr>
              <a:t>lassroom training</a:t>
            </a:r>
          </a:p>
          <a:p>
            <a:pPr marL="857250" lvl="1" indent="-279400">
              <a:spcBef>
                <a:spcPts val="0"/>
              </a:spcBef>
              <a:buClr>
                <a:srgbClr val="008998"/>
              </a:buClr>
              <a:buSzPct val="100000"/>
              <a:buFont typeface="Calibri"/>
              <a:buChar char="•"/>
            </a:pPr>
            <a:endParaRPr lang="en-US" sz="2000" dirty="0">
              <a:solidFill>
                <a:srgbClr val="008998"/>
              </a:solidFill>
              <a:latin typeface="Calibri"/>
              <a:ea typeface="Calibri"/>
              <a:cs typeface="Calibri"/>
              <a:sym typeface="Calibri"/>
            </a:endParaRPr>
          </a:p>
          <a:p>
            <a:pPr marL="577850" lvl="1" indent="0">
              <a:spcBef>
                <a:spcPts val="0"/>
              </a:spcBef>
              <a:buClr>
                <a:srgbClr val="008998"/>
              </a:buClr>
              <a:buSzPct val="100000"/>
              <a:buNone/>
            </a:pPr>
            <a:r>
              <a:rPr lang="en-US" sz="2000" dirty="0">
                <a:solidFill>
                  <a:srgbClr val="008998"/>
                </a:solidFill>
                <a:latin typeface="Calibri"/>
                <a:ea typeface="Calibri"/>
                <a:cs typeface="Calibri"/>
                <a:sym typeface="Calibri"/>
              </a:rPr>
              <a:t>* </a:t>
            </a:r>
            <a:r>
              <a:rPr lang="en-US" sz="2000" dirty="0">
                <a:solidFill>
                  <a:srgbClr val="008998"/>
                </a:solidFill>
                <a:latin typeface="Calibri"/>
                <a:ea typeface="Calibri"/>
                <a:cs typeface="Calibri"/>
                <a:sym typeface="Calibri"/>
                <a:hlinkClick r:id="rId6"/>
              </a:rPr>
              <a:t>https://training.whaledisentanglement.org/</a:t>
            </a:r>
            <a:endParaRPr lang="en-US" sz="2000" dirty="0" smtClean="0">
              <a:solidFill>
                <a:srgbClr val="008998"/>
              </a:solidFill>
              <a:latin typeface="Calibri"/>
              <a:ea typeface="Calibri"/>
              <a:cs typeface="Calibri"/>
              <a:sym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p:transition spd="slow" advTm="124776">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Shape 105"/>
          <p:cNvSpPr txBox="1">
            <a:spLocks noGrp="1"/>
          </p:cNvSpPr>
          <p:nvPr>
            <p:ph type="title"/>
          </p:nvPr>
        </p:nvSpPr>
        <p:spPr>
          <a:xfrm>
            <a:off x="457200" y="152400"/>
            <a:ext cx="8229600" cy="675899"/>
          </a:xfrm>
          <a:prstGeom prst="rect">
            <a:avLst/>
          </a:prstGeom>
          <a:noFill/>
          <a:ln>
            <a:noFill/>
          </a:ln>
        </p:spPr>
        <p:txBody>
          <a:bodyPr lIns="91425" tIns="45700" rIns="91425" bIns="45700" anchor="t" anchorCtr="0">
            <a:noAutofit/>
          </a:bodyPr>
          <a:lstStyle/>
          <a:p>
            <a:pPr lvl="0">
              <a:buSzPct val="25000"/>
            </a:pPr>
            <a:r>
              <a:rPr lang="en-US" sz="3600" b="1" i="0" u="none" strike="noStrike" cap="none" baseline="0" dirty="0" smtClean="0">
                <a:solidFill>
                  <a:schemeClr val="accent1"/>
                </a:solidFill>
                <a:latin typeface="Calibri"/>
                <a:ea typeface="Calibri"/>
                <a:cs typeface="Calibri"/>
                <a:sym typeface="Calibri"/>
              </a:rPr>
              <a:t>Advanced</a:t>
            </a:r>
            <a:r>
              <a:rPr lang="en-US" sz="3600" b="1" i="0" u="none" strike="noStrike" cap="none" dirty="0" smtClean="0">
                <a:solidFill>
                  <a:schemeClr val="accent1"/>
                </a:solidFill>
                <a:latin typeface="Calibri"/>
                <a:ea typeface="Calibri"/>
                <a:cs typeface="Calibri"/>
                <a:sym typeface="Calibri"/>
              </a:rPr>
              <a:t> </a:t>
            </a:r>
            <a:r>
              <a:rPr lang="en-US" dirty="0">
                <a:latin typeface="Calibri"/>
                <a:ea typeface="Calibri"/>
                <a:cs typeface="Calibri"/>
                <a:sym typeface="Calibri"/>
              </a:rPr>
              <a:t>First Responders </a:t>
            </a:r>
            <a:r>
              <a:rPr lang="en-US" dirty="0" smtClean="0">
                <a:latin typeface="Calibri"/>
                <a:ea typeface="Calibri"/>
                <a:cs typeface="Calibri"/>
                <a:sym typeface="Calibri"/>
              </a:rPr>
              <a:t>(Level </a:t>
            </a:r>
            <a:r>
              <a:rPr lang="en-US" sz="3600" b="1" i="0" u="none" strike="noStrike" cap="none" baseline="0" dirty="0" smtClean="0">
                <a:solidFill>
                  <a:schemeClr val="accent1"/>
                </a:solidFill>
                <a:latin typeface="Calibri"/>
                <a:ea typeface="Calibri"/>
                <a:cs typeface="Calibri"/>
                <a:sym typeface="Calibri"/>
              </a:rPr>
              <a:t>2)</a:t>
            </a:r>
            <a:endParaRPr lang="en-US" sz="3600" b="1" i="0" u="none" strike="noStrike" cap="none" baseline="0" dirty="0">
              <a:solidFill>
                <a:schemeClr val="accent1"/>
              </a:solidFill>
              <a:latin typeface="Calibri"/>
              <a:ea typeface="Calibri"/>
              <a:cs typeface="Calibri"/>
              <a:sym typeface="Calibri"/>
            </a:endParaRPr>
          </a:p>
        </p:txBody>
      </p:sp>
      <p:sp>
        <p:nvSpPr>
          <p:cNvPr id="106" name="Shape 106"/>
          <p:cNvSpPr txBox="1">
            <a:spLocks noGrp="1"/>
          </p:cNvSpPr>
          <p:nvPr>
            <p:ph type="body" idx="1"/>
          </p:nvPr>
        </p:nvSpPr>
        <p:spPr>
          <a:xfrm>
            <a:off x="228600" y="989729"/>
            <a:ext cx="8686800" cy="3362920"/>
          </a:xfrm>
          <a:prstGeom prst="rect">
            <a:avLst/>
          </a:prstGeom>
          <a:noFill/>
          <a:ln>
            <a:noFill/>
          </a:ln>
        </p:spPr>
        <p:txBody>
          <a:bodyPr lIns="91425" tIns="45700" rIns="91425" bIns="45700" anchor="t" anchorCtr="0">
            <a:noAutofit/>
          </a:bodyPr>
          <a:lstStyle/>
          <a:p>
            <a:pPr marL="457200" lvl="0" indent="-279400">
              <a:spcBef>
                <a:spcPts val="0"/>
              </a:spcBef>
              <a:buClr>
                <a:srgbClr val="008998"/>
              </a:buClr>
              <a:buSzPct val="100000"/>
              <a:buFont typeface="Calibri"/>
              <a:buChar char="•"/>
            </a:pPr>
            <a:r>
              <a:rPr lang="en-US" sz="2800" dirty="0">
                <a:solidFill>
                  <a:srgbClr val="008998"/>
                </a:solidFill>
                <a:latin typeface="Calibri"/>
                <a:ea typeface="Calibri"/>
                <a:cs typeface="Calibri"/>
                <a:sym typeface="Calibri"/>
              </a:rPr>
              <a:t>Activities:</a:t>
            </a:r>
          </a:p>
          <a:p>
            <a:pPr marL="857250" lvl="1" indent="-279400">
              <a:spcBef>
                <a:spcPts val="0"/>
              </a:spcBef>
              <a:buClr>
                <a:srgbClr val="008998"/>
              </a:buClr>
              <a:buSzPct val="100000"/>
              <a:buFont typeface="Calibri"/>
              <a:buChar char="•"/>
            </a:pPr>
            <a:r>
              <a:rPr lang="en-US" sz="2000" dirty="0">
                <a:solidFill>
                  <a:srgbClr val="008998"/>
                </a:solidFill>
                <a:latin typeface="Calibri"/>
                <a:ea typeface="Calibri"/>
                <a:cs typeface="Calibri"/>
                <a:sym typeface="Calibri"/>
              </a:rPr>
              <a:t>Report </a:t>
            </a:r>
            <a:endParaRPr lang="en-US" sz="2000" dirty="0" smtClean="0">
              <a:solidFill>
                <a:srgbClr val="008998"/>
              </a:solidFill>
              <a:latin typeface="Calibri"/>
              <a:ea typeface="Calibri"/>
              <a:cs typeface="Calibri"/>
              <a:sym typeface="Calibri"/>
            </a:endParaRPr>
          </a:p>
          <a:p>
            <a:pPr marL="857250" lvl="1" indent="-279400">
              <a:spcBef>
                <a:spcPts val="0"/>
              </a:spcBef>
              <a:buClr>
                <a:srgbClr val="008998"/>
              </a:buClr>
              <a:buSzPct val="100000"/>
              <a:buFont typeface="Calibri"/>
              <a:buChar char="•"/>
            </a:pPr>
            <a:r>
              <a:rPr lang="en-US" sz="2000" b="1" u="sng" dirty="0">
                <a:solidFill>
                  <a:srgbClr val="008998"/>
                </a:solidFill>
                <a:latin typeface="Calibri"/>
                <a:ea typeface="Calibri"/>
                <a:cs typeface="Calibri"/>
                <a:sym typeface="Calibri"/>
              </a:rPr>
              <a:t>Document/Assess</a:t>
            </a:r>
            <a:r>
              <a:rPr lang="en-US" sz="2000" dirty="0">
                <a:solidFill>
                  <a:srgbClr val="008998"/>
                </a:solidFill>
                <a:latin typeface="Calibri"/>
                <a:ea typeface="Calibri"/>
                <a:cs typeface="Calibri"/>
                <a:sym typeface="Calibri"/>
              </a:rPr>
              <a:t> (can be verbally authorized for close approach)</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Standby/Monitor from a safe and legal distance</a:t>
            </a:r>
            <a:endParaRPr lang="en-US" sz="2000" dirty="0">
              <a:solidFill>
                <a:srgbClr val="008998"/>
              </a:solidFill>
              <a:latin typeface="Calibri"/>
              <a:ea typeface="Calibri"/>
              <a:cs typeface="Calibri"/>
              <a:sym typeface="Calibri"/>
            </a:endParaRP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Assist other Network members with response</a:t>
            </a:r>
            <a:endParaRPr lang="en-US" sz="2000" dirty="0">
              <a:solidFill>
                <a:srgbClr val="008998"/>
              </a:solidFill>
              <a:latin typeface="Calibri"/>
              <a:ea typeface="Calibri"/>
              <a:cs typeface="Calibri"/>
              <a:sym typeface="Calibri"/>
            </a:endParaRPr>
          </a:p>
          <a:p>
            <a:pPr marL="857250" lvl="1" indent="-279400">
              <a:spcBef>
                <a:spcPts val="0"/>
              </a:spcBef>
              <a:buClr>
                <a:srgbClr val="008998"/>
              </a:buClr>
              <a:buSzPct val="100000"/>
              <a:buFont typeface="Calibri"/>
              <a:buChar char="•"/>
            </a:pPr>
            <a:endParaRPr lang="en-US" sz="2800" dirty="0">
              <a:solidFill>
                <a:srgbClr val="008998"/>
              </a:solidFill>
              <a:latin typeface="Calibri"/>
              <a:ea typeface="Calibri"/>
              <a:cs typeface="Calibri"/>
              <a:sym typeface="Calibri"/>
            </a:endParaRPr>
          </a:p>
          <a:p>
            <a:pPr marL="457200" lvl="0" indent="-279400">
              <a:spcBef>
                <a:spcPts val="0"/>
              </a:spcBef>
              <a:buClr>
                <a:srgbClr val="008998"/>
              </a:buClr>
              <a:buSzPct val="100000"/>
              <a:buFont typeface="Calibri"/>
              <a:buChar char="•"/>
            </a:pPr>
            <a:r>
              <a:rPr lang="en-US" sz="2800" dirty="0">
                <a:solidFill>
                  <a:srgbClr val="008998"/>
                </a:solidFill>
                <a:latin typeface="Calibri"/>
                <a:ea typeface="Calibri"/>
                <a:cs typeface="Calibri"/>
                <a:sym typeface="Calibri"/>
              </a:rPr>
              <a:t>Criteria for Authorization</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Classroom training</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On-water training</a:t>
            </a:r>
            <a:endParaRPr lang="en-US" sz="2000" dirty="0">
              <a:solidFill>
                <a:srgbClr val="008998"/>
              </a:solidFill>
              <a:latin typeface="Calibri"/>
              <a:ea typeface="Calibri"/>
              <a:cs typeface="Calibri"/>
              <a:sym typeface="Calibri"/>
            </a:endParaRPr>
          </a:p>
          <a:p>
            <a:pPr marL="457200" marR="0" lvl="0" indent="-279400" algn="l" rtl="0">
              <a:lnSpc>
                <a:spcPct val="100000"/>
              </a:lnSpc>
              <a:spcBef>
                <a:spcPts val="0"/>
              </a:spcBef>
              <a:spcAft>
                <a:spcPts val="0"/>
              </a:spcAft>
              <a:buClr>
                <a:srgbClr val="008998"/>
              </a:buClr>
              <a:buSzPct val="100000"/>
              <a:buFont typeface="Calibri"/>
              <a:buChar char="•"/>
            </a:pPr>
            <a:endParaRPr lang="en-US" sz="2000" dirty="0" smtClean="0">
              <a:solidFill>
                <a:srgbClr val="008998"/>
              </a:solidFill>
              <a:latin typeface="Calibri"/>
              <a:ea typeface="Calibri"/>
              <a:cs typeface="Calibri"/>
              <a:sym typeface="Calibri"/>
            </a:endParaRPr>
          </a:p>
        </p:txBody>
      </p:sp>
      <p:sp>
        <p:nvSpPr>
          <p:cNvPr id="107" name="Shape 107"/>
          <p:cNvSpPr txBox="1">
            <a:spLocks noGrp="1"/>
          </p:cNvSpPr>
          <p:nvPr>
            <p:ph type="sldNum" idx="12"/>
          </p:nvPr>
        </p:nvSpPr>
        <p:spPr>
          <a:xfrm>
            <a:off x="2285999" y="6355080"/>
            <a:ext cx="6400799" cy="502800"/>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4 </a:t>
            </a:r>
            <a:endParaRPr lang="en-US" sz="800" b="0" i="0" u="none" strike="noStrike" cap="none" baseline="0" dirty="0">
              <a:solidFill>
                <a:srgbClr val="000000"/>
              </a:solidFill>
              <a:latin typeface="Arial Narrow"/>
              <a:ea typeface="Arial Narrow"/>
              <a:cs typeface="Arial Narrow"/>
              <a:sym typeface="Arial Narrow"/>
            </a:endParaRPr>
          </a:p>
        </p:txBody>
      </p:sp>
      <p:sp>
        <p:nvSpPr>
          <p:cNvPr id="109" name="Shape 109"/>
          <p:cNvSpPr txBox="1"/>
          <p:nvPr/>
        </p:nvSpPr>
        <p:spPr>
          <a:xfrm>
            <a:off x="5778350" y="601660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NOAA MMHSRP (Permit #932-1905)</a:t>
            </a:r>
          </a:p>
        </p:txBody>
      </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t="18231" b="3401"/>
          <a:stretch/>
        </p:blipFill>
        <p:spPr>
          <a:xfrm>
            <a:off x="4441370" y="3591086"/>
            <a:ext cx="4702629" cy="276399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33496">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Shape 145"/>
          <p:cNvSpPr txBox="1">
            <a:spLocks noGrp="1"/>
          </p:cNvSpPr>
          <p:nvPr>
            <p:ph type="title"/>
          </p:nvPr>
        </p:nvSpPr>
        <p:spPr>
          <a:xfrm>
            <a:off x="457200" y="132150"/>
            <a:ext cx="8351044" cy="914400"/>
          </a:xfrm>
          <a:prstGeom prst="rect">
            <a:avLst/>
          </a:prstGeom>
          <a:noFill/>
          <a:ln>
            <a:noFill/>
          </a:ln>
        </p:spPr>
        <p:txBody>
          <a:bodyPr lIns="91425" tIns="45700" rIns="91425" bIns="45700" anchor="t" anchorCtr="0">
            <a:noAutofit/>
          </a:bodyPr>
          <a:lstStyle/>
          <a:p>
            <a:pPr lvl="0">
              <a:buSzPct val="25000"/>
            </a:pPr>
            <a:r>
              <a:rPr lang="en-US" dirty="0">
                <a:solidFill>
                  <a:srgbClr val="008998"/>
                </a:solidFill>
                <a:latin typeface="Calibri"/>
                <a:ea typeface="Calibri"/>
                <a:cs typeface="Calibri"/>
                <a:sym typeface="Calibri"/>
              </a:rPr>
              <a:t>Routine Response Coordinators </a:t>
            </a:r>
            <a:r>
              <a:rPr lang="en-US" dirty="0" smtClean="0">
                <a:solidFill>
                  <a:srgbClr val="008998"/>
                </a:solidFill>
                <a:latin typeface="Calibri"/>
                <a:ea typeface="Calibri"/>
                <a:cs typeface="Calibri"/>
                <a:sym typeface="Calibri"/>
              </a:rPr>
              <a:t>(</a:t>
            </a:r>
            <a:r>
              <a:rPr lang="en-US" sz="3250" b="1" i="0" u="none" strike="noStrike" cap="none" baseline="0" dirty="0" smtClean="0">
                <a:solidFill>
                  <a:schemeClr val="accent1"/>
                </a:solidFill>
                <a:latin typeface="Calibri"/>
                <a:ea typeface="Calibri"/>
                <a:cs typeface="Calibri"/>
                <a:sym typeface="Calibri"/>
              </a:rPr>
              <a:t>Level 3)</a:t>
            </a:r>
            <a:endParaRPr lang="en-US" sz="3250" b="1" i="0" u="none" strike="noStrike" cap="none" baseline="0" dirty="0">
              <a:solidFill>
                <a:schemeClr val="accent1"/>
              </a:solidFill>
              <a:latin typeface="Calibri"/>
              <a:ea typeface="Calibri"/>
              <a:cs typeface="Calibri"/>
              <a:sym typeface="Calibri"/>
            </a:endParaRPr>
          </a:p>
        </p:txBody>
      </p:sp>
      <p:sp>
        <p:nvSpPr>
          <p:cNvPr id="147" name="Shape 147"/>
          <p:cNvSpPr txBox="1">
            <a:spLocks noGrp="1"/>
          </p:cNvSpPr>
          <p:nvPr>
            <p:ph type="sldNum" idx="12"/>
          </p:nvPr>
        </p:nvSpPr>
        <p:spPr>
          <a:xfrm>
            <a:off x="2285999" y="6355080"/>
            <a:ext cx="6400799" cy="502800"/>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5  </a:t>
            </a:r>
            <a:endParaRPr lang="en-US" sz="800" b="0" i="0" u="none" strike="noStrike" cap="none" baseline="0" dirty="0">
              <a:solidFill>
                <a:srgbClr val="000000"/>
              </a:solidFill>
              <a:latin typeface="Arial Narrow"/>
              <a:ea typeface="Arial Narrow"/>
              <a:cs typeface="Arial Narrow"/>
              <a:sym typeface="Arial Narrow"/>
            </a:endParaRPr>
          </a:p>
        </p:txBody>
      </p:sp>
      <p:sp>
        <p:nvSpPr>
          <p:cNvPr id="148" name="Shape 148"/>
          <p:cNvSpPr>
            <a:spLocks noChangeAspect="1"/>
          </p:cNvSpPr>
          <p:nvPr/>
        </p:nvSpPr>
        <p:spPr>
          <a:xfrm>
            <a:off x="5152572" y="779040"/>
            <a:ext cx="3991426" cy="5576040"/>
          </a:xfrm>
          <a:prstGeom prst="rect">
            <a:avLst/>
          </a:prstGeom>
          <a:blipFill>
            <a:blip r:embed="rId5"/>
            <a:stretch>
              <a:fillRect/>
            </a:stretch>
          </a:blipFill>
        </p:spPr>
      </p:sp>
      <p:sp>
        <p:nvSpPr>
          <p:cNvPr id="149" name="Shape 149"/>
          <p:cNvSpPr txBox="1"/>
          <p:nvPr/>
        </p:nvSpPr>
        <p:spPr>
          <a:xfrm>
            <a:off x="5778350" y="601660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NOAA MMHSRP (Permit #932-1905)</a:t>
            </a:r>
          </a:p>
        </p:txBody>
      </p:sp>
      <p:sp>
        <p:nvSpPr>
          <p:cNvPr id="7" name="Shape 155"/>
          <p:cNvSpPr txBox="1">
            <a:spLocks noGrp="1"/>
          </p:cNvSpPr>
          <p:nvPr>
            <p:ph type="body" idx="1"/>
          </p:nvPr>
        </p:nvSpPr>
        <p:spPr>
          <a:xfrm>
            <a:off x="341350" y="702400"/>
            <a:ext cx="4738650" cy="5405400"/>
          </a:xfrm>
          <a:prstGeom prst="rect">
            <a:avLst/>
          </a:prstGeom>
          <a:noFill/>
          <a:ln>
            <a:noFill/>
          </a:ln>
        </p:spPr>
        <p:txBody>
          <a:bodyPr lIns="91425" tIns="45700" rIns="91425" bIns="45700" anchor="t" anchorCtr="0">
            <a:noAutofit/>
          </a:bodyPr>
          <a:lstStyle/>
          <a:p>
            <a:pPr marL="457200" lvl="0" indent="-279400">
              <a:spcBef>
                <a:spcPts val="0"/>
              </a:spcBef>
              <a:buClr>
                <a:srgbClr val="008998"/>
              </a:buClr>
              <a:buSzPct val="100000"/>
              <a:buFont typeface="Calibri"/>
              <a:buChar char="•"/>
            </a:pPr>
            <a:r>
              <a:rPr lang="en-US" sz="2800" dirty="0">
                <a:solidFill>
                  <a:srgbClr val="008998"/>
                </a:solidFill>
                <a:latin typeface="Calibri"/>
                <a:ea typeface="Calibri"/>
                <a:cs typeface="Calibri"/>
                <a:sym typeface="Calibri"/>
              </a:rPr>
              <a:t>Activities:</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Have prior approval to: grapple gear, attach buoys (</a:t>
            </a:r>
            <a:r>
              <a:rPr lang="en-US" sz="2000" dirty="0" err="1" smtClean="0">
                <a:solidFill>
                  <a:srgbClr val="008998"/>
                </a:solidFill>
                <a:latin typeface="Calibri"/>
                <a:ea typeface="Calibri"/>
                <a:cs typeface="Calibri"/>
                <a:sym typeface="Calibri"/>
              </a:rPr>
              <a:t>polyballs</a:t>
            </a:r>
            <a:r>
              <a:rPr lang="en-US" sz="2000" dirty="0" smtClean="0">
                <a:solidFill>
                  <a:srgbClr val="008998"/>
                </a:solidFill>
                <a:latin typeface="Calibri"/>
                <a:ea typeface="Calibri"/>
                <a:cs typeface="Calibri"/>
                <a:sym typeface="Calibri"/>
              </a:rPr>
              <a:t>) and telemetry to gear/debris</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Coordinate/lead less complex responses </a:t>
            </a:r>
          </a:p>
          <a:p>
            <a:pPr marL="857250" lvl="1" indent="-279400">
              <a:spcBef>
                <a:spcPts val="0"/>
              </a:spcBef>
              <a:buClr>
                <a:srgbClr val="008998"/>
              </a:buClr>
              <a:buSzPct val="100000"/>
              <a:buFont typeface="Calibri"/>
              <a:buChar char="•"/>
            </a:pPr>
            <a:r>
              <a:rPr lang="en-US" sz="2000" i="1" dirty="0" smtClean="0">
                <a:solidFill>
                  <a:srgbClr val="008998"/>
                </a:solidFill>
                <a:latin typeface="Calibri"/>
                <a:ea typeface="Calibri"/>
                <a:cs typeface="Calibri"/>
                <a:sym typeface="Calibri"/>
              </a:rPr>
              <a:t>May be verbally authorized to remove gear/debris by Regional Coordinator</a:t>
            </a:r>
            <a:endParaRPr lang="en-US" sz="2000" i="1" dirty="0">
              <a:solidFill>
                <a:srgbClr val="008998"/>
              </a:solidFill>
              <a:latin typeface="Calibri"/>
              <a:ea typeface="Calibri"/>
              <a:cs typeface="Calibri"/>
              <a:sym typeface="Calibri"/>
            </a:endParaRPr>
          </a:p>
          <a:p>
            <a:pPr marL="857250" lvl="1" indent="-279400">
              <a:spcBef>
                <a:spcPts val="0"/>
              </a:spcBef>
              <a:buClr>
                <a:srgbClr val="008998"/>
              </a:buClr>
              <a:buSzPct val="100000"/>
              <a:buFont typeface="Calibri"/>
              <a:buChar char="•"/>
            </a:pPr>
            <a:endParaRPr lang="en-US" sz="2800" dirty="0">
              <a:solidFill>
                <a:srgbClr val="008998"/>
              </a:solidFill>
              <a:latin typeface="Calibri"/>
              <a:ea typeface="Calibri"/>
              <a:cs typeface="Calibri"/>
              <a:sym typeface="Calibri"/>
            </a:endParaRPr>
          </a:p>
          <a:p>
            <a:pPr marL="457200" lvl="0" indent="-279400">
              <a:spcBef>
                <a:spcPts val="0"/>
              </a:spcBef>
              <a:buClr>
                <a:srgbClr val="008998"/>
              </a:buClr>
              <a:buSzPct val="100000"/>
              <a:buFont typeface="Calibri"/>
              <a:buChar char="•"/>
            </a:pPr>
            <a:r>
              <a:rPr lang="en-US" sz="2800" dirty="0">
                <a:solidFill>
                  <a:srgbClr val="008998"/>
                </a:solidFill>
                <a:latin typeface="Calibri"/>
                <a:ea typeface="Calibri"/>
                <a:cs typeface="Calibri"/>
                <a:sym typeface="Calibri"/>
              </a:rPr>
              <a:t>Criteria for Authorization</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Several on-water trainings</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Advanced on-water training (e.g. apprenticeship)</a:t>
            </a:r>
          </a:p>
          <a:p>
            <a:pPr marL="857250" lvl="1" indent="-279400">
              <a:spcBef>
                <a:spcPts val="0"/>
              </a:spcBef>
              <a:buClr>
                <a:srgbClr val="008998"/>
              </a:buClr>
              <a:buSzPct val="100000"/>
              <a:buFont typeface="Calibri"/>
              <a:buChar char="•"/>
            </a:pPr>
            <a:r>
              <a:rPr lang="en-US" sz="2000" b="1" u="sng" dirty="0" smtClean="0">
                <a:solidFill>
                  <a:srgbClr val="008998"/>
                </a:solidFill>
                <a:latin typeface="Calibri"/>
                <a:ea typeface="Calibri"/>
                <a:cs typeface="Calibri"/>
                <a:sym typeface="Calibri"/>
              </a:rPr>
              <a:t>At least 1 on-water response in which they performed these duties under supervision</a:t>
            </a:r>
            <a:endParaRPr lang="en-US" sz="2000" b="1" u="sng" dirty="0">
              <a:solidFill>
                <a:srgbClr val="008998"/>
              </a:solidFill>
              <a:latin typeface="Calibri"/>
              <a:ea typeface="Calibri"/>
              <a:cs typeface="Calibri"/>
              <a:sym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73696552"/>
      </p:ext>
    </p:extLst>
  </p:cSld>
  <p:clrMapOvr>
    <a:masterClrMapping/>
  </p:clrMapOvr>
  <p:transition spd="slow" advTm="287598">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4" name="Shape 134"/>
          <p:cNvSpPr txBox="1">
            <a:spLocks noGrp="1"/>
          </p:cNvSpPr>
          <p:nvPr>
            <p:ph type="title"/>
          </p:nvPr>
        </p:nvSpPr>
        <p:spPr>
          <a:xfrm>
            <a:off x="457199" y="228600"/>
            <a:ext cx="8386763" cy="675899"/>
          </a:xfrm>
          <a:prstGeom prst="rect">
            <a:avLst/>
          </a:prstGeom>
          <a:noFill/>
          <a:ln>
            <a:noFill/>
          </a:ln>
        </p:spPr>
        <p:txBody>
          <a:bodyPr lIns="91425" tIns="45700" rIns="91425" bIns="45700" anchor="t" anchorCtr="0">
            <a:noAutofit/>
          </a:bodyPr>
          <a:lstStyle/>
          <a:p>
            <a:pPr lvl="0">
              <a:buSzPct val="25000"/>
            </a:pPr>
            <a:r>
              <a:rPr lang="en-US" dirty="0">
                <a:solidFill>
                  <a:srgbClr val="008998"/>
                </a:solidFill>
                <a:latin typeface="Calibri"/>
                <a:ea typeface="Calibri"/>
                <a:cs typeface="Calibri"/>
                <a:sym typeface="Calibri"/>
              </a:rPr>
              <a:t>Advanced Response Coordinators </a:t>
            </a:r>
            <a:r>
              <a:rPr lang="en-US" dirty="0" smtClean="0">
                <a:solidFill>
                  <a:srgbClr val="008998"/>
                </a:solidFill>
                <a:latin typeface="Calibri"/>
                <a:ea typeface="Calibri"/>
                <a:cs typeface="Calibri"/>
                <a:sym typeface="Calibri"/>
              </a:rPr>
              <a:t>(</a:t>
            </a:r>
            <a:r>
              <a:rPr lang="en-US" sz="3600" b="1" i="0" u="none" strike="noStrike" cap="none" baseline="0" dirty="0" smtClean="0">
                <a:solidFill>
                  <a:schemeClr val="accent1"/>
                </a:solidFill>
                <a:latin typeface="Calibri"/>
                <a:ea typeface="Calibri"/>
                <a:cs typeface="Calibri"/>
                <a:sym typeface="Calibri"/>
              </a:rPr>
              <a:t>Level 4)</a:t>
            </a:r>
            <a:endParaRPr lang="en-US" sz="3600" b="1" i="0" u="none" strike="noStrike" cap="none" baseline="0" dirty="0">
              <a:solidFill>
                <a:schemeClr val="accent1"/>
              </a:solidFill>
              <a:latin typeface="Calibri"/>
              <a:ea typeface="Calibri"/>
              <a:cs typeface="Calibri"/>
              <a:sym typeface="Calibri"/>
            </a:endParaRPr>
          </a:p>
        </p:txBody>
      </p:sp>
      <p:sp>
        <p:nvSpPr>
          <p:cNvPr id="135" name="Shape 135"/>
          <p:cNvSpPr txBox="1">
            <a:spLocks noGrp="1"/>
          </p:cNvSpPr>
          <p:nvPr>
            <p:ph type="sldNum" idx="12"/>
          </p:nvPr>
        </p:nvSpPr>
        <p:spPr>
          <a:xfrm>
            <a:off x="2285999" y="6355080"/>
            <a:ext cx="6400799" cy="502800"/>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6  </a:t>
            </a:r>
            <a:endParaRPr lang="en-US" sz="800" b="0" i="0" u="none" strike="noStrike" cap="none" baseline="0" dirty="0">
              <a:solidFill>
                <a:srgbClr val="000000"/>
              </a:solidFill>
              <a:latin typeface="Arial Narrow"/>
              <a:ea typeface="Arial Narrow"/>
              <a:cs typeface="Arial Narrow"/>
              <a:sym typeface="Arial Narrow"/>
            </a:endParaRPr>
          </a:p>
        </p:txBody>
      </p:sp>
      <p:sp>
        <p:nvSpPr>
          <p:cNvPr id="137" name="Shape 137"/>
          <p:cNvSpPr txBox="1"/>
          <p:nvPr/>
        </p:nvSpPr>
        <p:spPr>
          <a:xfrm>
            <a:off x="1225950" y="1133775"/>
            <a:ext cx="3657600" cy="457200"/>
          </a:xfrm>
          <a:prstGeom prst="rect">
            <a:avLst/>
          </a:prstGeom>
          <a:noFill/>
          <a:ln>
            <a:noFill/>
          </a:ln>
        </p:spPr>
        <p:txBody>
          <a:bodyPr lIns="91425" tIns="91425" rIns="91425" bIns="91425" anchor="t" anchorCtr="0">
            <a:noAutofit/>
          </a:bodyPr>
          <a:lstStyle/>
          <a:p>
            <a:endParaRPr/>
          </a:p>
        </p:txBody>
      </p:sp>
      <p:sp>
        <p:nvSpPr>
          <p:cNvPr id="139" name="Shape 139"/>
          <p:cNvSpPr txBox="1"/>
          <p:nvPr/>
        </p:nvSpPr>
        <p:spPr>
          <a:xfrm>
            <a:off x="-9033" y="6059575"/>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PCCS (Permit #932-1905)</a:t>
            </a:r>
          </a:p>
        </p:txBody>
      </p:sp>
      <p:sp>
        <p:nvSpPr>
          <p:cNvPr id="11" name="Shape 155"/>
          <p:cNvSpPr txBox="1">
            <a:spLocks noGrp="1"/>
          </p:cNvSpPr>
          <p:nvPr>
            <p:ph type="body" idx="1"/>
          </p:nvPr>
        </p:nvSpPr>
        <p:spPr>
          <a:xfrm>
            <a:off x="144900" y="1026691"/>
            <a:ext cx="4738650" cy="5405400"/>
          </a:xfrm>
          <a:prstGeom prst="rect">
            <a:avLst/>
          </a:prstGeom>
          <a:noFill/>
          <a:ln>
            <a:noFill/>
          </a:ln>
        </p:spPr>
        <p:txBody>
          <a:bodyPr lIns="91425" tIns="45700" rIns="91425" bIns="45700" anchor="t" anchorCtr="0">
            <a:noAutofit/>
          </a:bodyPr>
          <a:lstStyle/>
          <a:p>
            <a:pPr marL="457200" lvl="0" indent="-279400">
              <a:spcBef>
                <a:spcPts val="0"/>
              </a:spcBef>
              <a:buClr>
                <a:srgbClr val="008998"/>
              </a:buClr>
              <a:buSzPct val="100000"/>
              <a:buFont typeface="Calibri"/>
              <a:buChar char="•"/>
            </a:pPr>
            <a:r>
              <a:rPr lang="en-US" sz="2800" dirty="0">
                <a:solidFill>
                  <a:srgbClr val="008998"/>
                </a:solidFill>
                <a:latin typeface="Calibri"/>
                <a:ea typeface="Calibri"/>
                <a:cs typeface="Calibri"/>
                <a:sym typeface="Calibri"/>
              </a:rPr>
              <a:t>Activities:</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Have prior approval to: grapple gear, attach buoys and tags to </a:t>
            </a:r>
            <a:r>
              <a:rPr lang="en-US" sz="2000" dirty="0">
                <a:solidFill>
                  <a:srgbClr val="008998"/>
                </a:solidFill>
                <a:latin typeface="Calibri"/>
                <a:ea typeface="Calibri"/>
                <a:cs typeface="Calibri"/>
                <a:sym typeface="Calibri"/>
              </a:rPr>
              <a:t>gear/debris, </a:t>
            </a:r>
            <a:r>
              <a:rPr lang="en-US" sz="2000" dirty="0" smtClean="0">
                <a:solidFill>
                  <a:srgbClr val="008998"/>
                </a:solidFill>
                <a:latin typeface="Calibri"/>
                <a:ea typeface="Calibri"/>
                <a:cs typeface="Calibri"/>
                <a:sym typeface="Calibri"/>
              </a:rPr>
              <a:t>remove </a:t>
            </a:r>
            <a:r>
              <a:rPr lang="en-US" sz="2000" dirty="0">
                <a:solidFill>
                  <a:srgbClr val="008998"/>
                </a:solidFill>
                <a:latin typeface="Calibri"/>
                <a:ea typeface="Calibri"/>
                <a:cs typeface="Calibri"/>
                <a:sym typeface="Calibri"/>
              </a:rPr>
              <a:t>gear/debris </a:t>
            </a:r>
            <a:r>
              <a:rPr lang="en-US" sz="2000" b="1" u="sng" dirty="0">
                <a:solidFill>
                  <a:srgbClr val="008998"/>
                </a:solidFill>
                <a:latin typeface="Calibri"/>
                <a:ea typeface="Calibri"/>
                <a:cs typeface="Calibri"/>
                <a:sym typeface="Calibri"/>
              </a:rPr>
              <a:t>(excluding right whales)  </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Coordinate/lead complex responses</a:t>
            </a:r>
          </a:p>
          <a:p>
            <a:pPr marL="857250" lvl="1" indent="-279400">
              <a:spcBef>
                <a:spcPts val="0"/>
              </a:spcBef>
              <a:buClr>
                <a:srgbClr val="008998"/>
              </a:buClr>
              <a:buSzPct val="100000"/>
              <a:buFont typeface="Calibri"/>
              <a:buChar char="•"/>
            </a:pPr>
            <a:endParaRPr lang="en-US" sz="2800" dirty="0">
              <a:solidFill>
                <a:srgbClr val="008998"/>
              </a:solidFill>
              <a:latin typeface="Calibri"/>
              <a:ea typeface="Calibri"/>
              <a:cs typeface="Calibri"/>
              <a:sym typeface="Calibri"/>
            </a:endParaRPr>
          </a:p>
          <a:p>
            <a:pPr marL="457200" lvl="0" indent="-279400">
              <a:spcBef>
                <a:spcPts val="0"/>
              </a:spcBef>
              <a:buClr>
                <a:srgbClr val="008998"/>
              </a:buClr>
              <a:buSzPct val="100000"/>
              <a:buFont typeface="Calibri"/>
              <a:buChar char="•"/>
            </a:pPr>
            <a:r>
              <a:rPr lang="en-US" sz="2800" dirty="0">
                <a:solidFill>
                  <a:srgbClr val="008998"/>
                </a:solidFill>
                <a:latin typeface="Calibri"/>
                <a:ea typeface="Calibri"/>
                <a:cs typeface="Calibri"/>
                <a:sym typeface="Calibri"/>
              </a:rPr>
              <a:t>Criteria for Authorization</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Numerous on-water trainings (less important than responses)</a:t>
            </a:r>
          </a:p>
          <a:p>
            <a:pPr marL="857250" lvl="1" indent="-279400">
              <a:spcBef>
                <a:spcPts val="0"/>
              </a:spcBef>
              <a:buClr>
                <a:srgbClr val="008998"/>
              </a:buClr>
              <a:buSzPct val="100000"/>
              <a:buFont typeface="Calibri"/>
              <a:buChar char="•"/>
            </a:pPr>
            <a:r>
              <a:rPr lang="en-US" sz="2000" b="1" u="sng" dirty="0" smtClean="0">
                <a:solidFill>
                  <a:srgbClr val="008998"/>
                </a:solidFill>
                <a:latin typeface="Calibri"/>
                <a:ea typeface="Calibri"/>
                <a:cs typeface="Calibri"/>
                <a:sym typeface="Calibri"/>
              </a:rPr>
              <a:t>Multiple on-water responses in which they performed all of these duties under supervision</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Assessment by mentor/Network peers</a:t>
            </a:r>
            <a:endParaRPr lang="en-US" sz="2000" dirty="0">
              <a:solidFill>
                <a:srgbClr val="008998"/>
              </a:solidFill>
              <a:latin typeface="Calibri"/>
              <a:ea typeface="Calibri"/>
              <a:cs typeface="Calibri"/>
              <a:sym typeface="Calibri"/>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3551" y="2136625"/>
            <a:ext cx="4062210" cy="2883884"/>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8202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Shape 114"/>
          <p:cNvSpPr txBox="1">
            <a:spLocks noGrp="1"/>
          </p:cNvSpPr>
          <p:nvPr>
            <p:ph type="title"/>
          </p:nvPr>
        </p:nvSpPr>
        <p:spPr>
          <a:xfrm>
            <a:off x="103584" y="228600"/>
            <a:ext cx="8936831" cy="675899"/>
          </a:xfrm>
          <a:prstGeom prst="rect">
            <a:avLst/>
          </a:prstGeom>
          <a:noFill/>
          <a:ln>
            <a:noFill/>
          </a:ln>
        </p:spPr>
        <p:txBody>
          <a:bodyPr lIns="91425" tIns="45700" rIns="91425" bIns="45700" anchor="t" anchorCtr="0">
            <a:noAutofit/>
          </a:bodyPr>
          <a:lstStyle/>
          <a:p>
            <a:pPr lvl="0">
              <a:buSzPct val="25000"/>
            </a:pPr>
            <a:r>
              <a:rPr lang="en-US" dirty="0">
                <a:solidFill>
                  <a:srgbClr val="008998"/>
                </a:solidFill>
                <a:latin typeface="Calibri"/>
                <a:ea typeface="Calibri"/>
                <a:cs typeface="Calibri"/>
                <a:sym typeface="Calibri"/>
              </a:rPr>
              <a:t>Right Whale Response Coordinators </a:t>
            </a:r>
            <a:r>
              <a:rPr lang="en-US" dirty="0" smtClean="0">
                <a:solidFill>
                  <a:srgbClr val="008998"/>
                </a:solidFill>
                <a:latin typeface="Calibri"/>
                <a:ea typeface="Calibri"/>
                <a:cs typeface="Calibri"/>
                <a:sym typeface="Calibri"/>
              </a:rPr>
              <a:t>(</a:t>
            </a:r>
            <a:r>
              <a:rPr lang="en-US" sz="3600" b="1" i="0" u="none" strike="noStrike" cap="none" baseline="0" dirty="0" smtClean="0">
                <a:solidFill>
                  <a:schemeClr val="accent1"/>
                </a:solidFill>
                <a:latin typeface="Calibri"/>
                <a:ea typeface="Calibri"/>
                <a:cs typeface="Calibri"/>
                <a:sym typeface="Calibri"/>
              </a:rPr>
              <a:t>Level 5)</a:t>
            </a:r>
            <a:endParaRPr lang="en-US" sz="3600" b="1" i="0" u="none" strike="noStrike" cap="none" baseline="0" dirty="0">
              <a:solidFill>
                <a:schemeClr val="accent1"/>
              </a:solidFill>
              <a:latin typeface="Calibri"/>
              <a:ea typeface="Calibri"/>
              <a:cs typeface="Calibri"/>
              <a:sym typeface="Calibri"/>
            </a:endParaRPr>
          </a:p>
        </p:txBody>
      </p:sp>
      <p:sp>
        <p:nvSpPr>
          <p:cNvPr id="116" name="Shape 116"/>
          <p:cNvSpPr txBox="1">
            <a:spLocks noGrp="1"/>
          </p:cNvSpPr>
          <p:nvPr>
            <p:ph type="sldNum" idx="12"/>
          </p:nvPr>
        </p:nvSpPr>
        <p:spPr>
          <a:xfrm>
            <a:off x="2285999" y="6355080"/>
            <a:ext cx="6400799" cy="502919"/>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7 </a:t>
            </a:r>
            <a:endParaRPr lang="en-US" sz="800" b="0" i="0" u="none" strike="noStrike" cap="none" baseline="0" dirty="0">
              <a:solidFill>
                <a:srgbClr val="000000"/>
              </a:solidFill>
              <a:latin typeface="Arial Narrow"/>
              <a:ea typeface="Arial Narrow"/>
              <a:cs typeface="Arial Narrow"/>
              <a:sym typeface="Arial Narrow"/>
            </a:endParaRPr>
          </a:p>
        </p:txBody>
      </p:sp>
      <p:sp>
        <p:nvSpPr>
          <p:cNvPr id="117" name="Shape 117"/>
          <p:cNvSpPr/>
          <p:nvPr/>
        </p:nvSpPr>
        <p:spPr>
          <a:xfrm>
            <a:off x="-16111" y="4223150"/>
            <a:ext cx="9160112" cy="2111099"/>
          </a:xfrm>
          <a:prstGeom prst="rect">
            <a:avLst/>
          </a:prstGeom>
          <a:blipFill>
            <a:blip r:embed="rId5"/>
            <a:stretch>
              <a:fillRect/>
            </a:stretch>
          </a:blipFill>
        </p:spPr>
      </p:sp>
      <p:sp>
        <p:nvSpPr>
          <p:cNvPr id="118" name="Shape 118"/>
          <p:cNvSpPr txBox="1"/>
          <p:nvPr/>
        </p:nvSpPr>
        <p:spPr>
          <a:xfrm>
            <a:off x="5778350" y="601660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NOAA MMHSRP (Permit #932-1905)</a:t>
            </a:r>
          </a:p>
        </p:txBody>
      </p:sp>
      <p:sp>
        <p:nvSpPr>
          <p:cNvPr id="8" name="Shape 155"/>
          <p:cNvSpPr txBox="1">
            <a:spLocks noGrp="1"/>
          </p:cNvSpPr>
          <p:nvPr>
            <p:ph type="body" idx="1"/>
          </p:nvPr>
        </p:nvSpPr>
        <p:spPr>
          <a:xfrm>
            <a:off x="225235" y="979004"/>
            <a:ext cx="8737335" cy="3600596"/>
          </a:xfrm>
          <a:prstGeom prst="rect">
            <a:avLst/>
          </a:prstGeom>
          <a:noFill/>
          <a:ln>
            <a:noFill/>
          </a:ln>
        </p:spPr>
        <p:txBody>
          <a:bodyPr lIns="91425" tIns="45700" rIns="91425" bIns="45700" anchor="t" anchorCtr="0">
            <a:noAutofit/>
          </a:bodyPr>
          <a:lstStyle/>
          <a:p>
            <a:pPr marL="457200" lvl="0" indent="-279400">
              <a:spcBef>
                <a:spcPts val="0"/>
              </a:spcBef>
              <a:buClr>
                <a:srgbClr val="008998"/>
              </a:buClr>
              <a:buSzPct val="100000"/>
              <a:buFont typeface="Calibri"/>
              <a:buChar char="•"/>
            </a:pPr>
            <a:r>
              <a:rPr lang="en-US" sz="2800" dirty="0">
                <a:solidFill>
                  <a:srgbClr val="008998"/>
                </a:solidFill>
                <a:latin typeface="Calibri"/>
                <a:ea typeface="Calibri"/>
                <a:cs typeface="Calibri"/>
                <a:sym typeface="Calibri"/>
              </a:rPr>
              <a:t>Activities:</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Can conduct the same activities </a:t>
            </a:r>
            <a:r>
              <a:rPr lang="en-US" sz="2000" dirty="0">
                <a:solidFill>
                  <a:srgbClr val="008998"/>
                </a:solidFill>
                <a:latin typeface="Calibri"/>
                <a:ea typeface="Calibri"/>
                <a:cs typeface="Calibri"/>
                <a:sym typeface="Calibri"/>
              </a:rPr>
              <a:t>as Advanced Response Coordinators (Level 4</a:t>
            </a:r>
            <a:r>
              <a:rPr lang="en-US" sz="2000" dirty="0" smtClean="0">
                <a:solidFill>
                  <a:srgbClr val="008998"/>
                </a:solidFill>
                <a:latin typeface="Calibri"/>
                <a:ea typeface="Calibri"/>
                <a:cs typeface="Calibri"/>
                <a:sym typeface="Calibri"/>
              </a:rPr>
              <a:t>), including on right whales</a:t>
            </a:r>
          </a:p>
          <a:p>
            <a:pPr marL="857250" lvl="1" indent="-279400">
              <a:spcBef>
                <a:spcPts val="0"/>
              </a:spcBef>
              <a:buClr>
                <a:srgbClr val="008998"/>
              </a:buClr>
              <a:buSzPct val="100000"/>
              <a:buFont typeface="Calibri"/>
              <a:buChar char="•"/>
            </a:pPr>
            <a:endParaRPr lang="en-US" sz="2800" dirty="0">
              <a:solidFill>
                <a:srgbClr val="008998"/>
              </a:solidFill>
              <a:latin typeface="Calibri"/>
              <a:ea typeface="Calibri"/>
              <a:cs typeface="Calibri"/>
              <a:sym typeface="Calibri"/>
            </a:endParaRPr>
          </a:p>
          <a:p>
            <a:pPr marL="457200" lvl="0" indent="-279400">
              <a:spcBef>
                <a:spcPts val="0"/>
              </a:spcBef>
              <a:buClr>
                <a:srgbClr val="008998"/>
              </a:buClr>
              <a:buSzPct val="100000"/>
              <a:buFont typeface="Calibri"/>
              <a:buChar char="•"/>
            </a:pPr>
            <a:r>
              <a:rPr lang="en-US" sz="2800" dirty="0">
                <a:solidFill>
                  <a:srgbClr val="008998"/>
                </a:solidFill>
                <a:latin typeface="Calibri"/>
                <a:ea typeface="Calibri"/>
                <a:cs typeface="Calibri"/>
                <a:sym typeface="Calibri"/>
              </a:rPr>
              <a:t>Criteria for Authorization</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Numerous on-water trainings</a:t>
            </a:r>
          </a:p>
          <a:p>
            <a:pPr marL="857250" lvl="1" indent="-279400">
              <a:spcBef>
                <a:spcPts val="0"/>
              </a:spcBef>
              <a:buClr>
                <a:srgbClr val="008998"/>
              </a:buClr>
              <a:buSzPct val="100000"/>
              <a:buFont typeface="Calibri"/>
              <a:buChar char="•"/>
            </a:pPr>
            <a:r>
              <a:rPr lang="en-US" sz="2000" dirty="0" smtClean="0">
                <a:solidFill>
                  <a:srgbClr val="008998"/>
                </a:solidFill>
                <a:latin typeface="Calibri"/>
                <a:ea typeface="Calibri"/>
                <a:cs typeface="Calibri"/>
                <a:sym typeface="Calibri"/>
              </a:rPr>
              <a:t>Advanced on-water training (i.e. apprenticeship)</a:t>
            </a:r>
          </a:p>
          <a:p>
            <a:pPr marL="857250" lvl="1" indent="-279400">
              <a:spcBef>
                <a:spcPts val="0"/>
              </a:spcBef>
              <a:buClr>
                <a:srgbClr val="008998"/>
              </a:buClr>
              <a:buSzPct val="100000"/>
              <a:buFont typeface="Calibri"/>
              <a:buChar char="•"/>
            </a:pPr>
            <a:r>
              <a:rPr lang="en-US" sz="2000" b="1" u="sng" dirty="0" smtClean="0">
                <a:solidFill>
                  <a:srgbClr val="008998"/>
                </a:solidFill>
                <a:latin typeface="Calibri"/>
                <a:ea typeface="Calibri"/>
                <a:cs typeface="Calibri"/>
                <a:sym typeface="Calibri"/>
              </a:rPr>
              <a:t>Multiple on-water responses in which they performed these duties on right whales under supervision</a:t>
            </a:r>
            <a:endParaRPr lang="en-US" sz="2000" b="1" u="sng" dirty="0">
              <a:solidFill>
                <a:srgbClr val="008998"/>
              </a:solidFill>
              <a:latin typeface="Calibri"/>
              <a:ea typeface="Calibri"/>
              <a:cs typeface="Calibri"/>
              <a:sym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76793">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457200" y="236325"/>
            <a:ext cx="4359599" cy="675899"/>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Calibri"/>
              <a:buNone/>
            </a:pPr>
            <a:r>
              <a:rPr lang="en-US" sz="3600" b="1" i="0" u="none" strike="noStrike" cap="none" baseline="0" dirty="0" smtClean="0">
                <a:solidFill>
                  <a:schemeClr val="accent1"/>
                </a:solidFill>
                <a:latin typeface="Calibri"/>
                <a:ea typeface="Calibri"/>
                <a:cs typeface="Calibri"/>
                <a:sym typeface="Calibri"/>
              </a:rPr>
              <a:t>Mentorships</a:t>
            </a:r>
            <a:endParaRPr lang="en-US" sz="3600" b="1" i="0" u="none" strike="noStrike" cap="none" baseline="0" dirty="0">
              <a:solidFill>
                <a:schemeClr val="accent1"/>
              </a:solidFill>
              <a:latin typeface="Calibri"/>
              <a:ea typeface="Calibri"/>
              <a:cs typeface="Calibri"/>
              <a:sym typeface="Calibri"/>
            </a:endParaRPr>
          </a:p>
        </p:txBody>
      </p:sp>
      <p:sp>
        <p:nvSpPr>
          <p:cNvPr id="165" name="Shape 165"/>
          <p:cNvSpPr txBox="1">
            <a:spLocks noGrp="1"/>
          </p:cNvSpPr>
          <p:nvPr>
            <p:ph type="sldNum" idx="12"/>
          </p:nvPr>
        </p:nvSpPr>
        <p:spPr>
          <a:xfrm>
            <a:off x="2285999" y="6355080"/>
            <a:ext cx="6400799" cy="502919"/>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8  </a:t>
            </a:r>
            <a:endParaRPr lang="en-US" sz="800" b="0" i="0" u="none" strike="noStrike" cap="none" baseline="0" dirty="0">
              <a:solidFill>
                <a:srgbClr val="000000"/>
              </a:solidFill>
              <a:latin typeface="Arial Narrow"/>
              <a:ea typeface="Arial Narrow"/>
              <a:cs typeface="Arial Narrow"/>
              <a:sym typeface="Arial Narrow"/>
            </a:endParaRPr>
          </a:p>
        </p:txBody>
      </p:sp>
      <p:sp>
        <p:nvSpPr>
          <p:cNvPr id="8" name="Shape 100"/>
          <p:cNvSpPr txBox="1"/>
          <p:nvPr/>
        </p:nvSpPr>
        <p:spPr>
          <a:xfrm>
            <a:off x="5930750" y="607003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dirty="0">
                <a:solidFill>
                  <a:srgbClr val="F3F3F3"/>
                </a:solidFill>
                <a:latin typeface="Arial"/>
                <a:ea typeface="Arial"/>
                <a:cs typeface="Arial"/>
                <a:sym typeface="Arial"/>
              </a:rPr>
              <a:t>NOAA AK PRD/MMHSRP (Permit #932-1905)</a:t>
            </a:r>
          </a:p>
        </p:txBody>
      </p:sp>
      <p:sp>
        <p:nvSpPr>
          <p:cNvPr id="9" name="Shape 155"/>
          <p:cNvSpPr txBox="1">
            <a:spLocks/>
          </p:cNvSpPr>
          <p:nvPr/>
        </p:nvSpPr>
        <p:spPr>
          <a:xfrm>
            <a:off x="484549" y="1072349"/>
            <a:ext cx="4332250" cy="5405400"/>
          </a:xfrm>
          <a:prstGeom prst="rect">
            <a:avLst/>
          </a:prstGeom>
          <a:noFill/>
          <a:ln>
            <a:noFill/>
          </a:ln>
        </p:spPr>
        <p:txBody>
          <a:bodyPr lIns="91425" tIns="45700" rIns="91425" bIns="45700" anchor="t" anchorCtr="0">
            <a:noAutofit/>
          </a:bodyPr>
          <a:lstStyle>
            <a:defPPr marR="0" algn="l" rtl="0">
              <a:lnSpc>
                <a:spcPct val="100000"/>
              </a:lnSpc>
              <a:spcBef>
                <a:spcPts val="0"/>
              </a:spcBef>
              <a:spcAft>
                <a:spcPts val="0"/>
              </a:spcAft>
            </a:defPPr>
            <a:lvl1pPr marL="342900" marR="0" indent="-25400" algn="l" rtl="0">
              <a:lnSpc>
                <a:spcPct val="100000"/>
              </a:lnSpc>
              <a:spcBef>
                <a:spcPts val="640"/>
              </a:spcBef>
              <a:spcAft>
                <a:spcPts val="0"/>
              </a:spcAft>
              <a:buClr>
                <a:schemeClr val="dk2"/>
              </a:buClr>
              <a:buFont typeface="Arial Narrow"/>
              <a:buChar char="•"/>
              <a:defRPr sz="3200" b="0" i="0" u="none" strike="noStrike" cap="none" baseline="0">
                <a:solidFill>
                  <a:schemeClr val="dk2"/>
                </a:solidFill>
                <a:latin typeface="Arial Narrow"/>
                <a:ea typeface="Arial Narrow"/>
                <a:cs typeface="Arial Narrow"/>
                <a:sym typeface="Arial Narrow"/>
                <a:rtl val="0"/>
              </a:defRPr>
            </a:lvl1pPr>
            <a:lvl2pPr marL="742950" marR="0" indent="31750" algn="l" rtl="0">
              <a:lnSpc>
                <a:spcPct val="100000"/>
              </a:lnSpc>
              <a:spcBef>
                <a:spcPts val="640"/>
              </a:spcBef>
              <a:spcAft>
                <a:spcPts val="0"/>
              </a:spcAft>
              <a:buClr>
                <a:schemeClr val="dk2"/>
              </a:buClr>
              <a:buFont typeface="Arial Narrow"/>
              <a:buChar char="•"/>
              <a:defRPr sz="3200" b="0" i="0" u="none" strike="noStrike" cap="none" baseline="0">
                <a:solidFill>
                  <a:schemeClr val="dk2"/>
                </a:solidFill>
                <a:latin typeface="Arial Narrow"/>
                <a:ea typeface="Arial Narrow"/>
                <a:cs typeface="Arial Narrow"/>
                <a:sym typeface="Arial Narrow"/>
                <a:rtl val="0"/>
              </a:defRPr>
            </a:lvl2pPr>
            <a:lvl3pPr marL="1143000" marR="0" indent="50800" algn="l" rtl="0">
              <a:lnSpc>
                <a:spcPct val="100000"/>
              </a:lnSpc>
              <a:spcBef>
                <a:spcPts val="560"/>
              </a:spcBef>
              <a:spcAft>
                <a:spcPts val="0"/>
              </a:spcAft>
              <a:buClr>
                <a:schemeClr val="dk2"/>
              </a:buClr>
              <a:buFont typeface="Arial Narrow"/>
              <a:buChar char="•"/>
              <a:defRPr sz="2800" b="0" i="0" u="none" strike="noStrike" cap="none" baseline="0">
                <a:solidFill>
                  <a:schemeClr val="dk2"/>
                </a:solidFill>
                <a:latin typeface="Arial Narrow"/>
                <a:ea typeface="Arial Narrow"/>
                <a:cs typeface="Arial Narrow"/>
                <a:sym typeface="Arial Narrow"/>
                <a:rtl val="0"/>
              </a:defRPr>
            </a:lvl3pPr>
            <a:lvl4pPr marL="1600200" marR="0" indent="50800" algn="l" rtl="0">
              <a:lnSpc>
                <a:spcPct val="100000"/>
              </a:lnSpc>
              <a:spcBef>
                <a:spcPts val="560"/>
              </a:spcBef>
              <a:spcAft>
                <a:spcPts val="0"/>
              </a:spcAft>
              <a:buClr>
                <a:schemeClr val="dk2"/>
              </a:buClr>
              <a:buFont typeface="Arial Narrow"/>
              <a:buChar char="•"/>
              <a:defRPr sz="2800" b="0" i="0" u="none" strike="noStrike" cap="none" baseline="0">
                <a:solidFill>
                  <a:schemeClr val="dk2"/>
                </a:solidFill>
                <a:latin typeface="Arial Narrow"/>
                <a:ea typeface="Arial Narrow"/>
                <a:cs typeface="Arial Narrow"/>
                <a:sym typeface="Arial Narrow"/>
                <a:rtl val="0"/>
              </a:defRPr>
            </a:lvl4pPr>
            <a:lvl5pPr marL="2057400" marR="0" indent="50800" algn="l" rtl="0">
              <a:lnSpc>
                <a:spcPct val="100000"/>
              </a:lnSpc>
              <a:spcBef>
                <a:spcPts val="560"/>
              </a:spcBef>
              <a:spcAft>
                <a:spcPts val="0"/>
              </a:spcAft>
              <a:buClr>
                <a:schemeClr val="dk2"/>
              </a:buClr>
              <a:buFont typeface="Arial Narrow"/>
              <a:buChar char="•"/>
              <a:defRPr sz="2800" b="0" i="0" u="none" strike="noStrike" cap="none" baseline="0">
                <a:solidFill>
                  <a:schemeClr val="dk2"/>
                </a:solidFill>
                <a:latin typeface="Arial Narrow"/>
                <a:ea typeface="Arial Narrow"/>
                <a:cs typeface="Arial Narrow"/>
                <a:sym typeface="Arial Narrow"/>
                <a:rtl val="0"/>
              </a:defRPr>
            </a:lvl5pPr>
            <a:lvl6pPr marL="25146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rtl val="0"/>
              </a:defRPr>
            </a:lvl6pPr>
            <a:lvl7pPr marL="29718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rtl val="0"/>
              </a:defRPr>
            </a:lvl7pPr>
            <a:lvl8pPr marL="34290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rtl val="0"/>
              </a:defRPr>
            </a:lvl8pPr>
            <a:lvl9pPr marL="3886200" marR="0" indent="-25400" algn="l" rtl="0">
              <a:lnSpc>
                <a:spcPct val="100000"/>
              </a:lnSpc>
              <a:spcBef>
                <a:spcPts val="400"/>
              </a:spcBef>
              <a:spcAft>
                <a:spcPts val="0"/>
              </a:spcAft>
              <a:buClr>
                <a:schemeClr val="dk1"/>
              </a:buClr>
              <a:buFont typeface="Arial Narrow"/>
              <a:buChar char="•"/>
              <a:defRPr sz="2000" b="0" i="0" u="none" strike="noStrike" cap="none" baseline="0">
                <a:solidFill>
                  <a:schemeClr val="dk1"/>
                </a:solidFill>
                <a:latin typeface="Arial Narrow"/>
                <a:ea typeface="Arial Narrow"/>
                <a:cs typeface="Arial Narrow"/>
                <a:sym typeface="Arial Narrow"/>
                <a:rtl val="0"/>
              </a:defRPr>
            </a:lvl9pPr>
          </a:lstStyle>
          <a:p>
            <a:pPr marL="457200" indent="-342900">
              <a:spcBef>
                <a:spcPts val="360"/>
              </a:spcBef>
              <a:buClr>
                <a:srgbClr val="008998"/>
              </a:buClr>
              <a:buSzPct val="100000"/>
              <a:buFont typeface="Calibri"/>
              <a:buChar char="●"/>
            </a:pPr>
            <a:r>
              <a:rPr lang="en-US" sz="2000" dirty="0">
                <a:solidFill>
                  <a:srgbClr val="008998"/>
                </a:solidFill>
                <a:latin typeface="Calibri"/>
                <a:ea typeface="Calibri"/>
                <a:cs typeface="Calibri"/>
                <a:sym typeface="Calibri"/>
              </a:rPr>
              <a:t>Mentorship/apprenticeship typically needed to acquire the necessary skills during responses</a:t>
            </a:r>
          </a:p>
          <a:p>
            <a:pPr marL="457200" indent="-342900">
              <a:spcBef>
                <a:spcPts val="360"/>
              </a:spcBef>
              <a:buClr>
                <a:srgbClr val="008998"/>
              </a:buClr>
              <a:buSzPct val="100000"/>
              <a:buFont typeface="Calibri"/>
              <a:buChar char="●"/>
            </a:pPr>
            <a:endParaRPr lang="en-US" sz="2000" dirty="0" smtClean="0">
              <a:solidFill>
                <a:srgbClr val="008998"/>
              </a:solidFill>
              <a:latin typeface="Calibri"/>
              <a:ea typeface="Calibri"/>
              <a:cs typeface="Calibri"/>
              <a:sym typeface="Calibri"/>
            </a:endParaRPr>
          </a:p>
          <a:p>
            <a:pPr marL="457200" indent="-342900">
              <a:spcBef>
                <a:spcPts val="360"/>
              </a:spcBef>
              <a:buClr>
                <a:srgbClr val="008998"/>
              </a:buClr>
              <a:buSzPct val="100000"/>
              <a:buFont typeface="Calibri"/>
              <a:buChar char="●"/>
            </a:pPr>
            <a:r>
              <a:rPr lang="en-US" sz="2000" dirty="0">
                <a:solidFill>
                  <a:srgbClr val="008998"/>
                </a:solidFill>
                <a:latin typeface="Calibri"/>
                <a:ea typeface="Calibri"/>
                <a:cs typeface="Calibri"/>
                <a:sym typeface="Calibri"/>
              </a:rPr>
              <a:t>Mentor oversees apprentice’s work</a:t>
            </a:r>
          </a:p>
          <a:p>
            <a:pPr marL="514350" lvl="1" indent="0">
              <a:spcBef>
                <a:spcPts val="360"/>
              </a:spcBef>
              <a:buClr>
                <a:srgbClr val="008998"/>
              </a:buClr>
              <a:buSzPct val="100000"/>
              <a:buFont typeface="Arial Narrow"/>
              <a:buNone/>
            </a:pPr>
            <a:endParaRPr lang="en-US" sz="2000" dirty="0" smtClean="0">
              <a:solidFill>
                <a:srgbClr val="008998"/>
              </a:solidFill>
              <a:latin typeface="Calibri"/>
              <a:ea typeface="Calibri"/>
              <a:cs typeface="Calibri"/>
              <a:sym typeface="Calibri"/>
            </a:endParaRPr>
          </a:p>
          <a:p>
            <a:pPr marL="457200" indent="-342900">
              <a:spcBef>
                <a:spcPts val="360"/>
              </a:spcBef>
              <a:buClr>
                <a:srgbClr val="008998"/>
              </a:buClr>
              <a:buSzPct val="100000"/>
              <a:buFont typeface="Calibri"/>
              <a:buChar char="●"/>
            </a:pPr>
            <a:r>
              <a:rPr lang="en-US" sz="2000" dirty="0">
                <a:solidFill>
                  <a:srgbClr val="008998"/>
                </a:solidFill>
                <a:latin typeface="Calibri"/>
                <a:ea typeface="Calibri"/>
                <a:cs typeface="Calibri"/>
                <a:sym typeface="Calibri"/>
              </a:rPr>
              <a:t>Mentor gives the apprentice opportunities to perform at the next </a:t>
            </a:r>
            <a:r>
              <a:rPr lang="en-US" sz="2000" dirty="0" smtClean="0">
                <a:solidFill>
                  <a:srgbClr val="008998"/>
                </a:solidFill>
                <a:latin typeface="Calibri"/>
                <a:ea typeface="Calibri"/>
                <a:cs typeface="Calibri"/>
                <a:sym typeface="Calibri"/>
              </a:rPr>
              <a:t>authorization</a:t>
            </a:r>
          </a:p>
          <a:p>
            <a:pPr marL="857250" lvl="1" indent="-342900">
              <a:spcBef>
                <a:spcPts val="360"/>
              </a:spcBef>
              <a:buClr>
                <a:srgbClr val="008998"/>
              </a:buClr>
              <a:buSzPct val="100000"/>
              <a:buFont typeface="Calibri"/>
              <a:buChar char="●"/>
            </a:pPr>
            <a:r>
              <a:rPr lang="en-US" sz="1600" dirty="0">
                <a:solidFill>
                  <a:srgbClr val="008998"/>
                </a:solidFill>
                <a:latin typeface="Calibri"/>
                <a:ea typeface="Calibri"/>
                <a:cs typeface="Calibri"/>
                <a:sym typeface="Calibri"/>
              </a:rPr>
              <a:t>Ex. Mentor working with a Lv2 responder oversees their work to attach the tag</a:t>
            </a:r>
          </a:p>
          <a:p>
            <a:pPr marL="857250" lvl="1" indent="-342900">
              <a:spcBef>
                <a:spcPts val="360"/>
              </a:spcBef>
              <a:buClr>
                <a:srgbClr val="008998"/>
              </a:buClr>
              <a:buSzPct val="100000"/>
              <a:buFont typeface="Calibri"/>
              <a:buChar char="●"/>
            </a:pPr>
            <a:endParaRPr lang="en-US" sz="2000" b="1" u="sng" dirty="0">
              <a:solidFill>
                <a:srgbClr val="008998"/>
              </a:solidFill>
              <a:latin typeface="Calibri"/>
              <a:ea typeface="Calibri"/>
              <a:cs typeface="Calibri"/>
              <a:sym typeface="Calibri"/>
            </a:endParaRPr>
          </a:p>
          <a:p>
            <a:pPr marL="457200" indent="-342900">
              <a:spcBef>
                <a:spcPts val="360"/>
              </a:spcBef>
              <a:buClr>
                <a:srgbClr val="008998"/>
              </a:buClr>
              <a:buSzPct val="100000"/>
              <a:buFont typeface="Calibri"/>
              <a:buChar char="●"/>
            </a:pPr>
            <a:r>
              <a:rPr lang="en-US" sz="2000" dirty="0">
                <a:solidFill>
                  <a:srgbClr val="008998"/>
                </a:solidFill>
                <a:latin typeface="Calibri"/>
                <a:ea typeface="Calibri"/>
                <a:cs typeface="Calibri"/>
                <a:sym typeface="Calibri"/>
              </a:rPr>
              <a:t>Patience is required as it often takes years to conduct enough responses</a:t>
            </a: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1" r="23695"/>
          <a:stretch/>
        </p:blipFill>
        <p:spPr>
          <a:xfrm>
            <a:off x="4816799" y="1470040"/>
            <a:ext cx="4233895" cy="3699120"/>
          </a:xfrm>
          <a:prstGeom prst="rect">
            <a:avLst/>
          </a:prstGeom>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72307">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Shape 154"/>
          <p:cNvSpPr txBox="1">
            <a:spLocks noGrp="1"/>
          </p:cNvSpPr>
          <p:nvPr>
            <p:ph type="title"/>
          </p:nvPr>
        </p:nvSpPr>
        <p:spPr>
          <a:xfrm>
            <a:off x="98235" y="236325"/>
            <a:ext cx="4537265" cy="676013"/>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accent1"/>
              </a:buClr>
              <a:buSzPct val="25000"/>
              <a:buFont typeface="Calibri"/>
              <a:buNone/>
            </a:pPr>
            <a:r>
              <a:rPr lang="en-US" dirty="0" smtClean="0">
                <a:latin typeface="Calibri"/>
                <a:ea typeface="Calibri"/>
                <a:cs typeface="Calibri"/>
                <a:sym typeface="Calibri"/>
              </a:rPr>
              <a:t>Authorization </a:t>
            </a:r>
            <a:r>
              <a:rPr lang="en-US" dirty="0" smtClean="0">
                <a:latin typeface="Calibri"/>
                <a:ea typeface="Calibri"/>
                <a:cs typeface="Calibri"/>
                <a:sym typeface="Calibri"/>
              </a:rPr>
              <a:t>Reviews</a:t>
            </a:r>
            <a:endParaRPr lang="en-US" sz="3600" b="1" i="0" u="none" strike="noStrike" cap="none" baseline="0" dirty="0">
              <a:solidFill>
                <a:schemeClr val="accent1"/>
              </a:solidFill>
              <a:latin typeface="Calibri"/>
              <a:ea typeface="Calibri"/>
              <a:cs typeface="Calibri"/>
              <a:sym typeface="Calibri"/>
            </a:endParaRPr>
          </a:p>
        </p:txBody>
      </p:sp>
      <p:sp>
        <p:nvSpPr>
          <p:cNvPr id="155" name="Shape 155"/>
          <p:cNvSpPr txBox="1">
            <a:spLocks noGrp="1"/>
          </p:cNvSpPr>
          <p:nvPr>
            <p:ph type="body" idx="1"/>
          </p:nvPr>
        </p:nvSpPr>
        <p:spPr>
          <a:xfrm>
            <a:off x="119874" y="912338"/>
            <a:ext cx="4332250" cy="5405400"/>
          </a:xfrm>
          <a:prstGeom prst="rect">
            <a:avLst/>
          </a:prstGeom>
          <a:noFill/>
          <a:ln>
            <a:noFill/>
          </a:ln>
        </p:spPr>
        <p:txBody>
          <a:bodyPr lIns="91425" tIns="45700" rIns="91425" bIns="45700" anchor="t" anchorCtr="0">
            <a:noAutofit/>
          </a:bodyPr>
          <a:lstStyle/>
          <a:p>
            <a:pPr marL="457200" indent="-342900">
              <a:spcBef>
                <a:spcPts val="360"/>
              </a:spcBef>
              <a:buClr>
                <a:srgbClr val="008998"/>
              </a:buClr>
              <a:buSzPct val="100000"/>
              <a:buFont typeface="Calibri"/>
              <a:buChar char="●"/>
            </a:pPr>
            <a:r>
              <a:rPr lang="en-US" sz="1800" dirty="0" smtClean="0">
                <a:solidFill>
                  <a:srgbClr val="008998"/>
                </a:solidFill>
                <a:latin typeface="Calibri"/>
                <a:ea typeface="Calibri"/>
                <a:cs typeface="Calibri"/>
                <a:sym typeface="Calibri"/>
              </a:rPr>
              <a:t>Biannual reviews for people looking to change their authorization </a:t>
            </a:r>
            <a:r>
              <a:rPr lang="en-US" sz="1800" dirty="0">
                <a:solidFill>
                  <a:srgbClr val="008998"/>
                </a:solidFill>
                <a:latin typeface="Calibri"/>
                <a:ea typeface="Calibri"/>
                <a:cs typeface="Calibri"/>
                <a:sym typeface="Calibri"/>
              </a:rPr>
              <a:t>(November and April</a:t>
            </a:r>
            <a:r>
              <a:rPr lang="en-US" sz="1800" dirty="0" smtClean="0">
                <a:solidFill>
                  <a:srgbClr val="008998"/>
                </a:solidFill>
                <a:latin typeface="Calibri"/>
                <a:ea typeface="Calibri"/>
                <a:cs typeface="Calibri"/>
                <a:sym typeface="Calibri"/>
              </a:rPr>
              <a:t>)</a:t>
            </a:r>
          </a:p>
          <a:p>
            <a:pPr marL="114300" indent="0">
              <a:spcBef>
                <a:spcPts val="360"/>
              </a:spcBef>
              <a:buClr>
                <a:srgbClr val="008998"/>
              </a:buClr>
              <a:buSzPct val="100000"/>
              <a:buNone/>
            </a:pPr>
            <a:endParaRPr lang="en-US" sz="1800" dirty="0" smtClean="0">
              <a:solidFill>
                <a:srgbClr val="008998"/>
              </a:solidFill>
              <a:latin typeface="Calibri"/>
              <a:ea typeface="Calibri"/>
              <a:cs typeface="Calibri"/>
              <a:sym typeface="Calibri"/>
            </a:endParaRPr>
          </a:p>
          <a:p>
            <a:pPr marL="457200" indent="-342900">
              <a:spcBef>
                <a:spcPts val="360"/>
              </a:spcBef>
              <a:buClr>
                <a:srgbClr val="008998"/>
              </a:buClr>
              <a:buSzPct val="100000"/>
              <a:buFont typeface="Calibri"/>
              <a:buChar char="●"/>
            </a:pPr>
            <a:r>
              <a:rPr lang="en-US" sz="1800" dirty="0">
                <a:solidFill>
                  <a:srgbClr val="008998"/>
                </a:solidFill>
                <a:latin typeface="Calibri"/>
                <a:ea typeface="Calibri"/>
                <a:cs typeface="Calibri"/>
                <a:sym typeface="Calibri"/>
              </a:rPr>
              <a:t>HQ staff, regional entanglement coordinators, and mentors </a:t>
            </a:r>
            <a:endParaRPr lang="en-US" sz="1800" dirty="0" smtClean="0">
              <a:solidFill>
                <a:srgbClr val="008998"/>
              </a:solidFill>
              <a:latin typeface="Calibri"/>
              <a:ea typeface="Calibri"/>
              <a:cs typeface="Calibri"/>
              <a:sym typeface="Calibri"/>
            </a:endParaRPr>
          </a:p>
          <a:p>
            <a:pPr marL="857250" lvl="1" indent="-342900">
              <a:spcBef>
                <a:spcPts val="360"/>
              </a:spcBef>
              <a:buClr>
                <a:srgbClr val="008998"/>
              </a:buClr>
              <a:buSzPct val="100000"/>
              <a:buFont typeface="Calibri"/>
              <a:buChar char="●"/>
            </a:pPr>
            <a:r>
              <a:rPr lang="en-US" sz="1800" b="1" u="sng" dirty="0">
                <a:solidFill>
                  <a:srgbClr val="008998"/>
                </a:solidFill>
                <a:latin typeface="Calibri"/>
                <a:ea typeface="Calibri"/>
                <a:cs typeface="Calibri"/>
                <a:sym typeface="Calibri"/>
              </a:rPr>
              <a:t>Your mentor should recommend you for the review</a:t>
            </a:r>
          </a:p>
          <a:p>
            <a:pPr marL="457200" indent="-342900">
              <a:spcBef>
                <a:spcPts val="360"/>
              </a:spcBef>
              <a:buClr>
                <a:srgbClr val="008998"/>
              </a:buClr>
              <a:buSzPct val="100000"/>
              <a:buFont typeface="Calibri"/>
              <a:buChar char="●"/>
            </a:pPr>
            <a:endParaRPr lang="en-US" sz="1800" dirty="0">
              <a:solidFill>
                <a:srgbClr val="008998"/>
              </a:solidFill>
              <a:latin typeface="Calibri"/>
              <a:ea typeface="Calibri"/>
              <a:cs typeface="Calibri"/>
              <a:sym typeface="Calibri"/>
            </a:endParaRPr>
          </a:p>
          <a:p>
            <a:pPr marL="457200" indent="-342900">
              <a:spcBef>
                <a:spcPts val="360"/>
              </a:spcBef>
              <a:buClr>
                <a:srgbClr val="008998"/>
              </a:buClr>
              <a:buSzPct val="100000"/>
              <a:buFont typeface="Calibri"/>
              <a:buChar char="●"/>
            </a:pPr>
            <a:endParaRPr lang="en-US" sz="1800" dirty="0">
              <a:solidFill>
                <a:srgbClr val="008998"/>
              </a:solidFill>
              <a:latin typeface="Calibri"/>
              <a:ea typeface="Calibri"/>
              <a:cs typeface="Calibri"/>
              <a:sym typeface="Calibri"/>
            </a:endParaRPr>
          </a:p>
          <a:p>
            <a:pPr marL="457200" indent="-342900">
              <a:spcBef>
                <a:spcPts val="360"/>
              </a:spcBef>
              <a:buClr>
                <a:srgbClr val="008998"/>
              </a:buClr>
              <a:buSzPct val="100000"/>
              <a:buFont typeface="Calibri"/>
              <a:buChar char="●"/>
            </a:pPr>
            <a:r>
              <a:rPr lang="en-US" sz="1800" dirty="0">
                <a:solidFill>
                  <a:srgbClr val="008998"/>
                </a:solidFill>
                <a:latin typeface="Calibri"/>
                <a:ea typeface="Calibri"/>
                <a:cs typeface="Calibri"/>
                <a:sym typeface="Calibri"/>
              </a:rPr>
              <a:t>Mentors should be able to speak to most aspects of the applicant’s responses</a:t>
            </a:r>
          </a:p>
          <a:p>
            <a:pPr marL="457200" indent="-342900">
              <a:spcBef>
                <a:spcPts val="360"/>
              </a:spcBef>
              <a:buClr>
                <a:srgbClr val="008998"/>
              </a:buClr>
              <a:buSzPct val="100000"/>
              <a:buFont typeface="Calibri"/>
              <a:buChar char="●"/>
            </a:pPr>
            <a:endParaRPr lang="en-US" sz="1800" dirty="0" smtClean="0">
              <a:solidFill>
                <a:srgbClr val="008998"/>
              </a:solidFill>
              <a:latin typeface="Calibri"/>
              <a:ea typeface="Calibri"/>
              <a:cs typeface="Calibri"/>
              <a:sym typeface="Calibri"/>
            </a:endParaRPr>
          </a:p>
          <a:p>
            <a:pPr marL="514350" lvl="1" indent="0">
              <a:spcBef>
                <a:spcPts val="360"/>
              </a:spcBef>
              <a:buClr>
                <a:srgbClr val="008998"/>
              </a:buClr>
              <a:buSzPct val="100000"/>
              <a:buNone/>
            </a:pPr>
            <a:endParaRPr lang="en-US" sz="1800" b="1" u="sng" dirty="0" smtClean="0">
              <a:solidFill>
                <a:srgbClr val="008998"/>
              </a:solidFill>
              <a:latin typeface="Calibri"/>
              <a:ea typeface="Calibri"/>
              <a:cs typeface="Calibri"/>
              <a:sym typeface="Calibri"/>
            </a:endParaRPr>
          </a:p>
        </p:txBody>
      </p:sp>
      <p:sp>
        <p:nvSpPr>
          <p:cNvPr id="156" name="Shape 156"/>
          <p:cNvSpPr txBox="1">
            <a:spLocks noGrp="1"/>
          </p:cNvSpPr>
          <p:nvPr>
            <p:ph type="sldNum" idx="12"/>
          </p:nvPr>
        </p:nvSpPr>
        <p:spPr>
          <a:xfrm>
            <a:off x="2285999" y="6355080"/>
            <a:ext cx="6400799" cy="502919"/>
          </a:xfrm>
          <a:prstGeom prst="rect">
            <a:avLst/>
          </a:prstGeom>
          <a:noFill/>
          <a:ln>
            <a:noFill/>
          </a:ln>
        </p:spPr>
        <p:txBody>
          <a:bodyPr lIns="0" tIns="45700" rIns="0" bIns="45700" anchor="ctr" anchorCtr="0">
            <a:noAutofit/>
          </a:bodyPr>
          <a:lstStyle/>
          <a:p>
            <a:pPr marL="0" marR="0" lvl="0" indent="0" algn="r" rtl="0">
              <a:lnSpc>
                <a:spcPct val="100000"/>
              </a:lnSpc>
              <a:spcBef>
                <a:spcPts val="0"/>
              </a:spcBef>
              <a:spcAft>
                <a:spcPts val="0"/>
              </a:spcAft>
              <a:buClr>
                <a:srgbClr val="000000"/>
              </a:buClr>
              <a:buSzPct val="25000"/>
              <a:buFont typeface="Arial Narrow"/>
              <a:buNone/>
            </a:pPr>
            <a:r>
              <a:rPr lang="en-US" sz="800" b="0" i="0" u="none" strike="noStrike" cap="none" baseline="0" dirty="0">
                <a:solidFill>
                  <a:srgbClr val="000000"/>
                </a:solidFill>
                <a:latin typeface="Arial Narrow"/>
                <a:ea typeface="Arial Narrow"/>
                <a:cs typeface="Arial Narrow"/>
                <a:sym typeface="Arial Narrow"/>
              </a:rPr>
              <a:t>U.S. Department of Commerce | National Oceanic and Atmospheric Administration | NOAA Fisheries | </a:t>
            </a:r>
            <a:r>
              <a:rPr lang="en-US" sz="800" b="0" i="0" u="none" strike="noStrike" cap="none" baseline="0" dirty="0" smtClean="0">
                <a:solidFill>
                  <a:srgbClr val="000000"/>
                </a:solidFill>
                <a:latin typeface="Arial Narrow"/>
                <a:ea typeface="Arial Narrow"/>
                <a:cs typeface="Arial Narrow"/>
                <a:sym typeface="Arial Narrow"/>
              </a:rPr>
              <a:t>Page </a:t>
            </a:r>
            <a:r>
              <a:rPr lang="en-US" sz="800" b="0" i="0" u="none" strike="noStrike" cap="none" baseline="0" dirty="0" smtClean="0">
                <a:solidFill>
                  <a:srgbClr val="000000"/>
                </a:solidFill>
                <a:latin typeface="Arial Narrow"/>
                <a:ea typeface="Arial Narrow"/>
                <a:cs typeface="Arial Narrow"/>
                <a:sym typeface="Arial Narrow"/>
              </a:rPr>
              <a:t>9  </a:t>
            </a:r>
            <a:endParaRPr lang="en-US" sz="800" b="0" i="0" u="none" strike="noStrike" cap="none" baseline="0" dirty="0">
              <a:solidFill>
                <a:srgbClr val="000000"/>
              </a:solidFill>
              <a:latin typeface="Arial Narrow"/>
              <a:ea typeface="Arial Narrow"/>
              <a:cs typeface="Arial Narrow"/>
              <a:sym typeface="Arial Narrow"/>
            </a:endParaRPr>
          </a:p>
        </p:txBody>
      </p:sp>
      <p:sp>
        <p:nvSpPr>
          <p:cNvPr id="157" name="Shape 157"/>
          <p:cNvSpPr/>
          <p:nvPr/>
        </p:nvSpPr>
        <p:spPr>
          <a:xfrm>
            <a:off x="4532810" y="92839"/>
            <a:ext cx="4611190" cy="6259829"/>
          </a:xfrm>
          <a:prstGeom prst="rect">
            <a:avLst/>
          </a:prstGeom>
          <a:blipFill>
            <a:blip r:embed="rId5"/>
            <a:stretch>
              <a:fillRect/>
            </a:stretch>
          </a:blipFill>
        </p:spPr>
      </p:sp>
      <p:sp>
        <p:nvSpPr>
          <p:cNvPr id="158" name="Shape 158"/>
          <p:cNvSpPr txBox="1"/>
          <p:nvPr/>
        </p:nvSpPr>
        <p:spPr>
          <a:xfrm>
            <a:off x="5778350" y="6016600"/>
            <a:ext cx="2889300" cy="182400"/>
          </a:xfrm>
          <a:prstGeom prst="rect">
            <a:avLst/>
          </a:prstGeom>
          <a:noFill/>
          <a:ln>
            <a:noFill/>
          </a:ln>
        </p:spPr>
        <p:txBody>
          <a:bodyPr lIns="91425" tIns="91425" rIns="91425" bIns="91425" anchor="t" anchorCtr="0">
            <a:noAutofit/>
          </a:bodyPr>
          <a:lstStyle/>
          <a:p>
            <a:pPr marL="0" marR="0" lvl="0" indent="0" algn="l" rtl="0">
              <a:lnSpc>
                <a:spcPct val="100000"/>
              </a:lnSpc>
              <a:spcBef>
                <a:spcPts val="0"/>
              </a:spcBef>
              <a:spcAft>
                <a:spcPts val="0"/>
              </a:spcAft>
              <a:buClr>
                <a:srgbClr val="F3F3F3"/>
              </a:buClr>
              <a:buSzPct val="25000"/>
              <a:buFont typeface="Arial"/>
              <a:buNone/>
            </a:pPr>
            <a:r>
              <a:rPr lang="en-US" sz="1000" b="0" i="0" u="none" strike="noStrike" cap="none" baseline="0">
                <a:solidFill>
                  <a:srgbClr val="F3F3F3"/>
                </a:solidFill>
                <a:latin typeface="Arial"/>
                <a:ea typeface="Arial"/>
                <a:cs typeface="Arial"/>
                <a:sym typeface="Arial"/>
              </a:rPr>
              <a:t>FL-FWC (Permit #932-1905)</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slow" advTm="110317">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ustom Theme">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Custom 11">
      <a:dk1>
        <a:srgbClr val="000000"/>
      </a:dk1>
      <a:lt1>
        <a:srgbClr val="FFFFFF"/>
      </a:lt1>
      <a:dk2>
        <a:srgbClr val="00467F"/>
      </a:dk2>
      <a:lt2>
        <a:srgbClr val="CCE7EA"/>
      </a:lt2>
      <a:accent1>
        <a:srgbClr val="008998"/>
      </a:accent1>
      <a:accent2>
        <a:srgbClr val="CC9C4A"/>
      </a:accent2>
      <a:accent3>
        <a:srgbClr val="EA7125"/>
      </a:accent3>
      <a:accent4>
        <a:srgbClr val="738539"/>
      </a:accent4>
      <a:accent5>
        <a:srgbClr val="9C552D"/>
      </a:accent5>
      <a:accent6>
        <a:srgbClr val="C0311A"/>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14141</TotalTime>
  <Words>1299</Words>
  <Application>Microsoft Office PowerPoint</Application>
  <PresentationFormat>On-screen Show (4:3)</PresentationFormat>
  <Paragraphs>150</Paragraphs>
  <Slides>13</Slides>
  <Notes>13</Notes>
  <HiddenSlides>0</HiddenSlides>
  <MMClips>13</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13</vt:i4>
      </vt:variant>
    </vt:vector>
  </HeadingPairs>
  <TitlesOfParts>
    <vt:vector size="18" baseType="lpstr">
      <vt:lpstr>Arial</vt:lpstr>
      <vt:lpstr>Arial Narrow</vt:lpstr>
      <vt:lpstr>Calibri</vt:lpstr>
      <vt:lpstr>Custom Theme</vt:lpstr>
      <vt:lpstr>Custom Theme</vt:lpstr>
      <vt:lpstr>Large Whale Entanglement Response Network Authorization Reviews</vt:lpstr>
      <vt:lpstr>Program Overview</vt:lpstr>
      <vt:lpstr>First Responders (Level 1)</vt:lpstr>
      <vt:lpstr>Advanced First Responders (Level 2)</vt:lpstr>
      <vt:lpstr>Routine Response Coordinators (Level 3)</vt:lpstr>
      <vt:lpstr>Advanced Response Coordinators (Level 4)</vt:lpstr>
      <vt:lpstr>Right Whale Response Coordinators (Level 5)</vt:lpstr>
      <vt:lpstr>Mentorships</vt:lpstr>
      <vt:lpstr>Authorization Reviews</vt:lpstr>
      <vt:lpstr>PowerPoint Presentation</vt:lpstr>
      <vt:lpstr>Example List of Responses</vt:lpstr>
      <vt:lpstr>What do we look for with Permit CIs?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Marine Mammal Entanglement Response Program Briefing</dc:title>
  <dc:creator>Deborah.Fauquier</dc:creator>
  <cp:lastModifiedBy>Stephen.Manley</cp:lastModifiedBy>
  <cp:revision>61</cp:revision>
  <dcterms:modified xsi:type="dcterms:W3CDTF">2023-02-13T16:37:04Z</dcterms:modified>
</cp:coreProperties>
</file>